
<file path=[Content_Types].xml><?xml version="1.0" encoding="utf-8"?>
<Types xmlns="http://schemas.openxmlformats.org/package/2006/content-types">
  <Default Extension="png" ContentType="image/png"/>
  <Default Extension="tmp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3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32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33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34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5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6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7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40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41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42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45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46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49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60" r:id="rId2"/>
    <p:sldId id="263" r:id="rId3"/>
    <p:sldId id="276" r:id="rId4"/>
    <p:sldId id="274" r:id="rId5"/>
    <p:sldId id="264" r:id="rId6"/>
    <p:sldId id="265" r:id="rId7"/>
    <p:sldId id="266" r:id="rId8"/>
    <p:sldId id="267" r:id="rId9"/>
    <p:sldId id="268" r:id="rId10"/>
    <p:sldId id="284" r:id="rId11"/>
    <p:sldId id="285" r:id="rId12"/>
    <p:sldId id="270" r:id="rId13"/>
    <p:sldId id="271" r:id="rId14"/>
    <p:sldId id="272" r:id="rId15"/>
    <p:sldId id="333" r:id="rId16"/>
    <p:sldId id="278" r:id="rId17"/>
    <p:sldId id="275" r:id="rId18"/>
    <p:sldId id="280" r:id="rId19"/>
    <p:sldId id="279" r:id="rId20"/>
    <p:sldId id="286" r:id="rId21"/>
    <p:sldId id="319" r:id="rId22"/>
    <p:sldId id="281" r:id="rId23"/>
    <p:sldId id="287" r:id="rId24"/>
    <p:sldId id="289" r:id="rId25"/>
    <p:sldId id="288" r:id="rId26"/>
    <p:sldId id="327" r:id="rId27"/>
    <p:sldId id="328" r:id="rId28"/>
    <p:sldId id="291" r:id="rId29"/>
    <p:sldId id="295" r:id="rId30"/>
    <p:sldId id="293" r:id="rId31"/>
    <p:sldId id="296" r:id="rId32"/>
    <p:sldId id="313" r:id="rId33"/>
    <p:sldId id="314" r:id="rId34"/>
    <p:sldId id="292" r:id="rId35"/>
    <p:sldId id="298" r:id="rId36"/>
    <p:sldId id="299" r:id="rId37"/>
    <p:sldId id="300" r:id="rId38"/>
    <p:sldId id="315" r:id="rId39"/>
    <p:sldId id="301" r:id="rId40"/>
    <p:sldId id="302" r:id="rId41"/>
    <p:sldId id="303" r:id="rId42"/>
    <p:sldId id="304" r:id="rId43"/>
    <p:sldId id="307" r:id="rId44"/>
    <p:sldId id="306" r:id="rId45"/>
    <p:sldId id="318" r:id="rId46"/>
    <p:sldId id="323" r:id="rId47"/>
    <p:sldId id="308" r:id="rId48"/>
    <p:sldId id="305" r:id="rId49"/>
    <p:sldId id="326" r:id="rId50"/>
    <p:sldId id="331" r:id="rId51"/>
    <p:sldId id="309" r:id="rId52"/>
    <p:sldId id="310" r:id="rId53"/>
    <p:sldId id="332" r:id="rId54"/>
    <p:sldId id="311" r:id="rId55"/>
    <p:sldId id="330" r:id="rId56"/>
    <p:sldId id="262" r:id="rId57"/>
    <p:sldId id="329" r:id="rId58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DCBD3"/>
    <a:srgbClr val="CF0063"/>
    <a:srgbClr val="FFEBF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564" autoAdjust="0"/>
  </p:normalViewPr>
  <p:slideViewPr>
    <p:cSldViewPr>
      <p:cViewPr varScale="1">
        <p:scale>
          <a:sx n="105" d="100"/>
          <a:sy n="105" d="100"/>
        </p:scale>
        <p:origin x="17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74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1F77719-6576-41A0-9311-8B0860AD6A26}" type="presOf" srcId="{EB8D4927-A002-41EE-87C5-318D019A1FE9}" destId="{6302E066-B36B-4361-BF56-D06B97611A28}" srcOrd="0" destOrd="0" presId="urn:microsoft.com/office/officeart/2005/8/layout/hChevron3"/>
    <dgm:cxn modelId="{0186C6EF-1720-4734-B2F8-5F9D68AF9B21}" type="presOf" srcId="{E9FF78A8-45FE-4A67-BC17-F22678967466}" destId="{759954A2-FE1F-4979-B0A6-7EDBE86AC574}" srcOrd="0" destOrd="0" presId="urn:microsoft.com/office/officeart/2005/8/layout/hChevron3"/>
    <dgm:cxn modelId="{090825FA-A846-4EF4-8F3C-44C5167897A0}" type="presOf" srcId="{1A27042D-8671-4D1B-A102-37B8E53F99DF}" destId="{DB472191-6B59-4E43-8225-8FC76A113000}" srcOrd="0" destOrd="0" presId="urn:microsoft.com/office/officeart/2005/8/layout/hChevron3"/>
    <dgm:cxn modelId="{65E9794F-F53E-4295-BDB1-85429F4E4177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4EFACFD3-812E-439D-A530-71E306CFE9B6}" type="presOf" srcId="{6B28232D-0BBD-4363-9ECA-FCBD44B68E2D}" destId="{CEBFC711-587F-478A-B32E-8F03D257EB97}" srcOrd="0" destOrd="0" presId="urn:microsoft.com/office/officeart/2005/8/layout/hChevron3"/>
    <dgm:cxn modelId="{4B65A492-4AA2-4779-B8A5-CB54EB8E25DD}" type="presParOf" srcId="{759954A2-FE1F-4979-B0A6-7EDBE86AC574}" destId="{CEBFC711-587F-478A-B32E-8F03D257EB97}" srcOrd="0" destOrd="0" presId="urn:microsoft.com/office/officeart/2005/8/layout/hChevron3"/>
    <dgm:cxn modelId="{5A0B9531-9874-479C-8D71-430BD4F7AF79}" type="presParOf" srcId="{759954A2-FE1F-4979-B0A6-7EDBE86AC574}" destId="{24DCC6E1-19DC-4E7C-852D-6302534C5A1D}" srcOrd="1" destOrd="0" presId="urn:microsoft.com/office/officeart/2005/8/layout/hChevron3"/>
    <dgm:cxn modelId="{4EC28AFB-D2B7-44EE-BCBC-B81CD703B4D6}" type="presParOf" srcId="{759954A2-FE1F-4979-B0A6-7EDBE86AC574}" destId="{868A2131-06DB-420C-B7D7-3D9B6E9E103A}" srcOrd="2" destOrd="0" presId="urn:microsoft.com/office/officeart/2005/8/layout/hChevron3"/>
    <dgm:cxn modelId="{3487A4A1-BF81-489D-969A-8BBB9D455467}" type="presParOf" srcId="{759954A2-FE1F-4979-B0A6-7EDBE86AC574}" destId="{599791FD-A4AA-4384-A8E6-69684EE491C4}" srcOrd="3" destOrd="0" presId="urn:microsoft.com/office/officeart/2005/8/layout/hChevron3"/>
    <dgm:cxn modelId="{90016C55-4370-41B5-8BFB-FB1AB4EAE1C4}" type="presParOf" srcId="{759954A2-FE1F-4979-B0A6-7EDBE86AC574}" destId="{6302E066-B36B-4361-BF56-D06B97611A28}" srcOrd="4" destOrd="0" presId="urn:microsoft.com/office/officeart/2005/8/layout/hChevron3"/>
    <dgm:cxn modelId="{74C92F34-8C97-4241-A469-50C225EFD505}" type="presParOf" srcId="{759954A2-FE1F-4979-B0A6-7EDBE86AC574}" destId="{CCE2A7B1-80C2-4465-AC6B-DA958933C3EB}" srcOrd="5" destOrd="0" presId="urn:microsoft.com/office/officeart/2005/8/layout/hChevron3"/>
    <dgm:cxn modelId="{A2EE4A30-3020-4E1F-8B5B-EB3A7225F9C9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5999A53-A7DF-4516-9F47-EF8657738F81}" type="presOf" srcId="{61EC8DB4-3178-438F-9D4B-750EE53AAB42}" destId="{868A2131-06DB-420C-B7D7-3D9B6E9E103A}" srcOrd="0" destOrd="0" presId="urn:microsoft.com/office/officeart/2005/8/layout/hChevron3"/>
    <dgm:cxn modelId="{D035C624-280B-44E9-B281-677D787A0374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F7E05686-3245-4A4D-BC7D-24B665ABC498}" type="presOf" srcId="{1A27042D-8671-4D1B-A102-37B8E53F99DF}" destId="{DB472191-6B59-4E43-8225-8FC76A113000}" srcOrd="0" destOrd="0" presId="urn:microsoft.com/office/officeart/2005/8/layout/hChevron3"/>
    <dgm:cxn modelId="{DFA2A443-91A0-40AE-BF49-AF521E94682E}" type="presOf" srcId="{E9FF78A8-45FE-4A67-BC17-F22678967466}" destId="{759954A2-FE1F-4979-B0A6-7EDBE86AC574}" srcOrd="0" destOrd="0" presId="urn:microsoft.com/office/officeart/2005/8/layout/hChevron3"/>
    <dgm:cxn modelId="{D5C627C1-4A00-496A-8BBC-3F932A7CBCB8}" type="presOf" srcId="{EB8D4927-A002-41EE-87C5-318D019A1FE9}" destId="{6302E066-B36B-4361-BF56-D06B97611A28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E2243898-7A7E-45E2-8F0A-0E520D6DDDDC}" type="presParOf" srcId="{759954A2-FE1F-4979-B0A6-7EDBE86AC574}" destId="{CEBFC711-587F-478A-B32E-8F03D257EB97}" srcOrd="0" destOrd="0" presId="urn:microsoft.com/office/officeart/2005/8/layout/hChevron3"/>
    <dgm:cxn modelId="{C4053E52-DB70-487C-93F2-786960F14E27}" type="presParOf" srcId="{759954A2-FE1F-4979-B0A6-7EDBE86AC574}" destId="{24DCC6E1-19DC-4E7C-852D-6302534C5A1D}" srcOrd="1" destOrd="0" presId="urn:microsoft.com/office/officeart/2005/8/layout/hChevron3"/>
    <dgm:cxn modelId="{081BB21A-ECD8-48FC-A9D2-0367AFE4255A}" type="presParOf" srcId="{759954A2-FE1F-4979-B0A6-7EDBE86AC574}" destId="{868A2131-06DB-420C-B7D7-3D9B6E9E103A}" srcOrd="2" destOrd="0" presId="urn:microsoft.com/office/officeart/2005/8/layout/hChevron3"/>
    <dgm:cxn modelId="{1B1274CF-FA13-485F-A539-434F1BD9F55A}" type="presParOf" srcId="{759954A2-FE1F-4979-B0A6-7EDBE86AC574}" destId="{599791FD-A4AA-4384-A8E6-69684EE491C4}" srcOrd="3" destOrd="0" presId="urn:microsoft.com/office/officeart/2005/8/layout/hChevron3"/>
    <dgm:cxn modelId="{898DC417-44EA-4BAB-A7A3-623FA5E2AAB5}" type="presParOf" srcId="{759954A2-FE1F-4979-B0A6-7EDBE86AC574}" destId="{6302E066-B36B-4361-BF56-D06B97611A28}" srcOrd="4" destOrd="0" presId="urn:microsoft.com/office/officeart/2005/8/layout/hChevron3"/>
    <dgm:cxn modelId="{FEECC2CD-E4CE-4893-994C-B929E2AB02DA}" type="presParOf" srcId="{759954A2-FE1F-4979-B0A6-7EDBE86AC574}" destId="{CCE2A7B1-80C2-4465-AC6B-DA958933C3EB}" srcOrd="5" destOrd="0" presId="urn:microsoft.com/office/officeart/2005/8/layout/hChevron3"/>
    <dgm:cxn modelId="{18D2F03B-07BC-49E3-9F0D-716A24CD2FDB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5268457F-18E5-4E81-A71C-0E4B0EF99BC8}" type="presOf" srcId="{61EC8DB4-3178-438F-9D4B-750EE53AAB42}" destId="{868A2131-06DB-420C-B7D7-3D9B6E9E103A}" srcOrd="0" destOrd="0" presId="urn:microsoft.com/office/officeart/2005/8/layout/hChevron3"/>
    <dgm:cxn modelId="{C0A25A99-3EB2-4D44-B772-A1FE6EFDA41C}" type="presOf" srcId="{E9FF78A8-45FE-4A67-BC17-F22678967466}" destId="{759954A2-FE1F-4979-B0A6-7EDBE86AC574}" srcOrd="0" destOrd="0" presId="urn:microsoft.com/office/officeart/2005/8/layout/hChevron3"/>
    <dgm:cxn modelId="{5BEDD1C5-D530-48CD-B89C-6535B1982E8F}" type="presOf" srcId="{EB8D4927-A002-41EE-87C5-318D019A1FE9}" destId="{6302E066-B36B-4361-BF56-D06B97611A28}" srcOrd="0" destOrd="0" presId="urn:microsoft.com/office/officeart/2005/8/layout/hChevron3"/>
    <dgm:cxn modelId="{52CD8569-34E5-4EC3-A480-A34AC0DC3DC9}" type="presOf" srcId="{6B28232D-0BBD-4363-9ECA-FCBD44B68E2D}" destId="{CEBFC711-587F-478A-B32E-8F03D257EB97}" srcOrd="0" destOrd="0" presId="urn:microsoft.com/office/officeart/2005/8/layout/hChevron3"/>
    <dgm:cxn modelId="{C04A3058-74BE-4A05-9F9E-CADE6865F662}" type="presOf" srcId="{1A27042D-8671-4D1B-A102-37B8E53F99DF}" destId="{DB472191-6B59-4E43-8225-8FC76A113000}" srcOrd="0" destOrd="0" presId="urn:microsoft.com/office/officeart/2005/8/layout/hChevron3"/>
    <dgm:cxn modelId="{8296423C-AB63-4186-8B7B-45E4800F1B6A}" type="presParOf" srcId="{759954A2-FE1F-4979-B0A6-7EDBE86AC574}" destId="{CEBFC711-587F-478A-B32E-8F03D257EB97}" srcOrd="0" destOrd="0" presId="urn:microsoft.com/office/officeart/2005/8/layout/hChevron3"/>
    <dgm:cxn modelId="{3CEDF883-5588-4D12-B9BE-0BBB2933E56D}" type="presParOf" srcId="{759954A2-FE1F-4979-B0A6-7EDBE86AC574}" destId="{24DCC6E1-19DC-4E7C-852D-6302534C5A1D}" srcOrd="1" destOrd="0" presId="urn:microsoft.com/office/officeart/2005/8/layout/hChevron3"/>
    <dgm:cxn modelId="{2C36A877-0A30-4837-8B1E-64DD10CCEA4F}" type="presParOf" srcId="{759954A2-FE1F-4979-B0A6-7EDBE86AC574}" destId="{868A2131-06DB-420C-B7D7-3D9B6E9E103A}" srcOrd="2" destOrd="0" presId="urn:microsoft.com/office/officeart/2005/8/layout/hChevron3"/>
    <dgm:cxn modelId="{5422E37D-B7CF-4E23-8B43-90608109D74A}" type="presParOf" srcId="{759954A2-FE1F-4979-B0A6-7EDBE86AC574}" destId="{599791FD-A4AA-4384-A8E6-69684EE491C4}" srcOrd="3" destOrd="0" presId="urn:microsoft.com/office/officeart/2005/8/layout/hChevron3"/>
    <dgm:cxn modelId="{E47620BE-08F7-497A-AA96-1D0016D64C7A}" type="presParOf" srcId="{759954A2-FE1F-4979-B0A6-7EDBE86AC574}" destId="{6302E066-B36B-4361-BF56-D06B97611A28}" srcOrd="4" destOrd="0" presId="urn:microsoft.com/office/officeart/2005/8/layout/hChevron3"/>
    <dgm:cxn modelId="{A8E7BEB3-0EC8-4ADC-A9EF-0203A689429C}" type="presParOf" srcId="{759954A2-FE1F-4979-B0A6-7EDBE86AC574}" destId="{CCE2A7B1-80C2-4465-AC6B-DA958933C3EB}" srcOrd="5" destOrd="0" presId="urn:microsoft.com/office/officeart/2005/8/layout/hChevron3"/>
    <dgm:cxn modelId="{84AB0BC6-BEEF-4B30-A3F5-C82AE46A4209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EF7BAB4C-6308-4FC1-8FA1-30B04AE996AE}" type="presOf" srcId="{61EC8DB4-3178-438F-9D4B-750EE53AAB42}" destId="{868A2131-06DB-420C-B7D7-3D9B6E9E103A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3CC0AFB9-5C47-472F-A3D3-FAE27FE3955E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A5AF064C-396F-4F2D-8F53-56279317ABD9}" type="presOf" srcId="{EB8D4927-A002-41EE-87C5-318D019A1FE9}" destId="{6302E066-B36B-4361-BF56-D06B97611A28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7219B809-165A-4037-A644-1543533383BB}" type="presOf" srcId="{1A27042D-8671-4D1B-A102-37B8E53F99DF}" destId="{DB472191-6B59-4E43-8225-8FC76A113000}" srcOrd="0" destOrd="0" presId="urn:microsoft.com/office/officeart/2005/8/layout/hChevron3"/>
    <dgm:cxn modelId="{07D9825F-6F8C-4E88-87E2-6579B6535A87}" type="presOf" srcId="{E9FF78A8-45FE-4A67-BC17-F22678967466}" destId="{759954A2-FE1F-4979-B0A6-7EDBE86AC574}" srcOrd="0" destOrd="0" presId="urn:microsoft.com/office/officeart/2005/8/layout/hChevron3"/>
    <dgm:cxn modelId="{D9D6ACB4-CD81-45D9-A04E-CB070500DAAA}" type="presParOf" srcId="{759954A2-FE1F-4979-B0A6-7EDBE86AC574}" destId="{CEBFC711-587F-478A-B32E-8F03D257EB97}" srcOrd="0" destOrd="0" presId="urn:microsoft.com/office/officeart/2005/8/layout/hChevron3"/>
    <dgm:cxn modelId="{B6056D8D-AF88-4D07-A137-1295045BC9D8}" type="presParOf" srcId="{759954A2-FE1F-4979-B0A6-7EDBE86AC574}" destId="{24DCC6E1-19DC-4E7C-852D-6302534C5A1D}" srcOrd="1" destOrd="0" presId="urn:microsoft.com/office/officeart/2005/8/layout/hChevron3"/>
    <dgm:cxn modelId="{F4421090-B01A-4247-B3A4-61AA683CBC71}" type="presParOf" srcId="{759954A2-FE1F-4979-B0A6-7EDBE86AC574}" destId="{868A2131-06DB-420C-B7D7-3D9B6E9E103A}" srcOrd="2" destOrd="0" presId="urn:microsoft.com/office/officeart/2005/8/layout/hChevron3"/>
    <dgm:cxn modelId="{A11B8E05-4293-4399-848F-27CB40487FEC}" type="presParOf" srcId="{759954A2-FE1F-4979-B0A6-7EDBE86AC574}" destId="{599791FD-A4AA-4384-A8E6-69684EE491C4}" srcOrd="3" destOrd="0" presId="urn:microsoft.com/office/officeart/2005/8/layout/hChevron3"/>
    <dgm:cxn modelId="{DE8A6F1C-319D-4DA8-AB31-8F3A9104D6E5}" type="presParOf" srcId="{759954A2-FE1F-4979-B0A6-7EDBE86AC574}" destId="{6302E066-B36B-4361-BF56-D06B97611A28}" srcOrd="4" destOrd="0" presId="urn:microsoft.com/office/officeart/2005/8/layout/hChevron3"/>
    <dgm:cxn modelId="{9F6D0A1E-5495-4C9A-9278-FA7ED6BDBF98}" type="presParOf" srcId="{759954A2-FE1F-4979-B0A6-7EDBE86AC574}" destId="{CCE2A7B1-80C2-4465-AC6B-DA958933C3EB}" srcOrd="5" destOrd="0" presId="urn:microsoft.com/office/officeart/2005/8/layout/hChevron3"/>
    <dgm:cxn modelId="{C5E7CA5C-4FA7-438C-95FB-B7D8D5EAC218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26B90B2E-2819-40D3-809F-73D6FC9B7136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9BC95B93-9D74-421C-9F2C-09A638BD5A06}" type="presOf" srcId="{6B28232D-0BBD-4363-9ECA-FCBD44B68E2D}" destId="{CEBFC711-587F-478A-B32E-8F03D257EB97}" srcOrd="0" destOrd="0" presId="urn:microsoft.com/office/officeart/2005/8/layout/hChevron3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383DFDB4-9952-4A54-A5E8-90DD012168E1}" type="presOf" srcId="{EB8D4927-A002-41EE-87C5-318D019A1FE9}" destId="{6302E066-B36B-4361-BF56-D06B97611A28}" srcOrd="0" destOrd="0" presId="urn:microsoft.com/office/officeart/2005/8/layout/hChevron3"/>
    <dgm:cxn modelId="{694C2957-FDD4-412E-AAD4-1F2205492AD5}" type="presOf" srcId="{E9FF78A8-45FE-4A67-BC17-F22678967466}" destId="{759954A2-FE1F-4979-B0A6-7EDBE86AC574}" srcOrd="0" destOrd="0" presId="urn:microsoft.com/office/officeart/2005/8/layout/hChevron3"/>
    <dgm:cxn modelId="{8F352247-668E-46A5-BE9C-6E1FD5937365}" type="presOf" srcId="{1A27042D-8671-4D1B-A102-37B8E53F99DF}" destId="{DB472191-6B59-4E43-8225-8FC76A113000}" srcOrd="0" destOrd="0" presId="urn:microsoft.com/office/officeart/2005/8/layout/hChevron3"/>
    <dgm:cxn modelId="{71A65B28-297B-405A-AC88-65AAEC621542}" type="presParOf" srcId="{759954A2-FE1F-4979-B0A6-7EDBE86AC574}" destId="{CEBFC711-587F-478A-B32E-8F03D257EB97}" srcOrd="0" destOrd="0" presId="urn:microsoft.com/office/officeart/2005/8/layout/hChevron3"/>
    <dgm:cxn modelId="{3F466453-F9AC-4192-B49F-0101237880B9}" type="presParOf" srcId="{759954A2-FE1F-4979-B0A6-7EDBE86AC574}" destId="{24DCC6E1-19DC-4E7C-852D-6302534C5A1D}" srcOrd="1" destOrd="0" presId="urn:microsoft.com/office/officeart/2005/8/layout/hChevron3"/>
    <dgm:cxn modelId="{02FD17DB-0351-489C-B328-4552C90BB7B2}" type="presParOf" srcId="{759954A2-FE1F-4979-B0A6-7EDBE86AC574}" destId="{868A2131-06DB-420C-B7D7-3D9B6E9E103A}" srcOrd="2" destOrd="0" presId="urn:microsoft.com/office/officeart/2005/8/layout/hChevron3"/>
    <dgm:cxn modelId="{B5309669-EE82-41B7-B886-4A3B909415F3}" type="presParOf" srcId="{759954A2-FE1F-4979-B0A6-7EDBE86AC574}" destId="{599791FD-A4AA-4384-A8E6-69684EE491C4}" srcOrd="3" destOrd="0" presId="urn:microsoft.com/office/officeart/2005/8/layout/hChevron3"/>
    <dgm:cxn modelId="{AA15629E-ED83-4372-9F5F-54C901FABED7}" type="presParOf" srcId="{759954A2-FE1F-4979-B0A6-7EDBE86AC574}" destId="{6302E066-B36B-4361-BF56-D06B97611A28}" srcOrd="4" destOrd="0" presId="urn:microsoft.com/office/officeart/2005/8/layout/hChevron3"/>
    <dgm:cxn modelId="{21EC30C4-9B99-498C-90CD-53ED697F0839}" type="presParOf" srcId="{759954A2-FE1F-4979-B0A6-7EDBE86AC574}" destId="{CCE2A7B1-80C2-4465-AC6B-DA958933C3EB}" srcOrd="5" destOrd="0" presId="urn:microsoft.com/office/officeart/2005/8/layout/hChevron3"/>
    <dgm:cxn modelId="{7781798E-A907-48D5-B13C-1FE1C0EC40A4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29B7C2C4-DFD2-47DF-A77E-176604F8E7CF}" type="presOf" srcId="{61EC8DB4-3178-438F-9D4B-750EE53AAB42}" destId="{868A2131-06DB-420C-B7D7-3D9B6E9E103A}" srcOrd="0" destOrd="0" presId="urn:microsoft.com/office/officeart/2005/8/layout/hChevron3"/>
    <dgm:cxn modelId="{0F95694D-4486-41B8-A0F0-C3256D882815}" type="presOf" srcId="{EB8D4927-A002-41EE-87C5-318D019A1FE9}" destId="{6302E066-B36B-4361-BF56-D06B97611A28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A7EEE6B0-CF1B-47E8-B0BA-7E82B272DEE6}" type="presOf" srcId="{E9FF78A8-45FE-4A67-BC17-F22678967466}" destId="{759954A2-FE1F-4979-B0A6-7EDBE86AC574}" srcOrd="0" destOrd="0" presId="urn:microsoft.com/office/officeart/2005/8/layout/hChevron3"/>
    <dgm:cxn modelId="{476AEF31-58DC-4CC7-A469-DCF2A3A440B4}" type="presOf" srcId="{1A27042D-8671-4D1B-A102-37B8E53F99DF}" destId="{DB472191-6B59-4E43-8225-8FC76A113000}" srcOrd="0" destOrd="0" presId="urn:microsoft.com/office/officeart/2005/8/layout/hChevron3"/>
    <dgm:cxn modelId="{D0F4F6DB-0FF4-4B55-ABE2-7307F4CD0AE1}" type="presOf" srcId="{6B28232D-0BBD-4363-9ECA-FCBD44B68E2D}" destId="{CEBFC711-587F-478A-B32E-8F03D257EB97}" srcOrd="0" destOrd="0" presId="urn:microsoft.com/office/officeart/2005/8/layout/hChevron3"/>
    <dgm:cxn modelId="{1DFB0A34-1E15-4D7A-951E-05DA6550317D}" type="presParOf" srcId="{759954A2-FE1F-4979-B0A6-7EDBE86AC574}" destId="{CEBFC711-587F-478A-B32E-8F03D257EB97}" srcOrd="0" destOrd="0" presId="urn:microsoft.com/office/officeart/2005/8/layout/hChevron3"/>
    <dgm:cxn modelId="{673ACCC8-33DF-4FD3-B51F-36771680182A}" type="presParOf" srcId="{759954A2-FE1F-4979-B0A6-7EDBE86AC574}" destId="{24DCC6E1-19DC-4E7C-852D-6302534C5A1D}" srcOrd="1" destOrd="0" presId="urn:microsoft.com/office/officeart/2005/8/layout/hChevron3"/>
    <dgm:cxn modelId="{75DE52C0-F8B6-4B60-BE3E-17DE8F34696F}" type="presParOf" srcId="{759954A2-FE1F-4979-B0A6-7EDBE86AC574}" destId="{868A2131-06DB-420C-B7D7-3D9B6E9E103A}" srcOrd="2" destOrd="0" presId="urn:microsoft.com/office/officeart/2005/8/layout/hChevron3"/>
    <dgm:cxn modelId="{71B55657-007E-4B5C-BE9A-2B1BC3204F61}" type="presParOf" srcId="{759954A2-FE1F-4979-B0A6-7EDBE86AC574}" destId="{599791FD-A4AA-4384-A8E6-69684EE491C4}" srcOrd="3" destOrd="0" presId="urn:microsoft.com/office/officeart/2005/8/layout/hChevron3"/>
    <dgm:cxn modelId="{A759CA29-C1BD-491A-9C96-09BB5A69DC41}" type="presParOf" srcId="{759954A2-FE1F-4979-B0A6-7EDBE86AC574}" destId="{6302E066-B36B-4361-BF56-D06B97611A28}" srcOrd="4" destOrd="0" presId="urn:microsoft.com/office/officeart/2005/8/layout/hChevron3"/>
    <dgm:cxn modelId="{5C12EEA2-F783-4CFA-A92B-2B68E2DEA812}" type="presParOf" srcId="{759954A2-FE1F-4979-B0A6-7EDBE86AC574}" destId="{CCE2A7B1-80C2-4465-AC6B-DA958933C3EB}" srcOrd="5" destOrd="0" presId="urn:microsoft.com/office/officeart/2005/8/layout/hChevron3"/>
    <dgm:cxn modelId="{1D2A4AA1-777C-48D5-A14D-C0D71119DA38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751018ED-50EE-463E-A123-35E050A57FE7}" type="presOf" srcId="{EB8D4927-A002-41EE-87C5-318D019A1FE9}" destId="{6302E066-B36B-4361-BF56-D06B97611A28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06C49CEF-C5CE-467A-A141-874CA1530D1E}" type="presOf" srcId="{E9FF78A8-45FE-4A67-BC17-F22678967466}" destId="{759954A2-FE1F-4979-B0A6-7EDBE86AC574}" srcOrd="0" destOrd="0" presId="urn:microsoft.com/office/officeart/2005/8/layout/hChevron3"/>
    <dgm:cxn modelId="{1AEA4723-67F0-4232-BEC6-436EAECAD66B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EDAAC000-B66C-4E42-A9F8-7F5FBB94392A}" type="presOf" srcId="{1A27042D-8671-4D1B-A102-37B8E53F99DF}" destId="{DB472191-6B59-4E43-8225-8FC76A113000}" srcOrd="0" destOrd="0" presId="urn:microsoft.com/office/officeart/2005/8/layout/hChevron3"/>
    <dgm:cxn modelId="{35DF7439-5E7F-42EE-9EA0-B42367CDCD0A}" type="presOf" srcId="{61EC8DB4-3178-438F-9D4B-750EE53AAB42}" destId="{868A2131-06DB-420C-B7D7-3D9B6E9E103A}" srcOrd="0" destOrd="0" presId="urn:microsoft.com/office/officeart/2005/8/layout/hChevron3"/>
    <dgm:cxn modelId="{D8F4085F-5280-4F89-A57D-CB92938F3412}" type="presParOf" srcId="{759954A2-FE1F-4979-B0A6-7EDBE86AC574}" destId="{CEBFC711-587F-478A-B32E-8F03D257EB97}" srcOrd="0" destOrd="0" presId="urn:microsoft.com/office/officeart/2005/8/layout/hChevron3"/>
    <dgm:cxn modelId="{B909BB81-FE57-4535-ADB6-20BA9A4EE4AF}" type="presParOf" srcId="{759954A2-FE1F-4979-B0A6-7EDBE86AC574}" destId="{24DCC6E1-19DC-4E7C-852D-6302534C5A1D}" srcOrd="1" destOrd="0" presId="urn:microsoft.com/office/officeart/2005/8/layout/hChevron3"/>
    <dgm:cxn modelId="{E648A0DA-FB61-495F-9A32-B0E479A10930}" type="presParOf" srcId="{759954A2-FE1F-4979-B0A6-7EDBE86AC574}" destId="{868A2131-06DB-420C-B7D7-3D9B6E9E103A}" srcOrd="2" destOrd="0" presId="urn:microsoft.com/office/officeart/2005/8/layout/hChevron3"/>
    <dgm:cxn modelId="{58ABA7E4-F5DF-42F9-8FC2-C220A8A780C0}" type="presParOf" srcId="{759954A2-FE1F-4979-B0A6-7EDBE86AC574}" destId="{599791FD-A4AA-4384-A8E6-69684EE491C4}" srcOrd="3" destOrd="0" presId="urn:microsoft.com/office/officeart/2005/8/layout/hChevron3"/>
    <dgm:cxn modelId="{9B37BE81-01B6-4D28-8670-1DF48F199FAF}" type="presParOf" srcId="{759954A2-FE1F-4979-B0A6-7EDBE86AC574}" destId="{6302E066-B36B-4361-BF56-D06B97611A28}" srcOrd="4" destOrd="0" presId="urn:microsoft.com/office/officeart/2005/8/layout/hChevron3"/>
    <dgm:cxn modelId="{16A35F5E-2C3B-4839-8F0C-B0F2CD9D3565}" type="presParOf" srcId="{759954A2-FE1F-4979-B0A6-7EDBE86AC574}" destId="{CCE2A7B1-80C2-4465-AC6B-DA958933C3EB}" srcOrd="5" destOrd="0" presId="urn:microsoft.com/office/officeart/2005/8/layout/hChevron3"/>
    <dgm:cxn modelId="{9AFDCE4F-1F11-42BB-98A0-84E474CD7520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E2116107-E2B8-46E2-AC07-C74086AD3C49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D8664F38-F5AF-4839-9700-D5A9C685448E}" type="presOf" srcId="{61EC8DB4-3178-438F-9D4B-750EE53AAB42}" destId="{868A2131-06DB-420C-B7D7-3D9B6E9E103A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57C8277-D4AA-4686-A00A-3F16B4BCB8B7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628E1494-30ED-4FE0-8F03-F13B821CFAED}" type="presOf" srcId="{E9FF78A8-45FE-4A67-BC17-F22678967466}" destId="{759954A2-FE1F-4979-B0A6-7EDBE86AC574}" srcOrd="0" destOrd="0" presId="urn:microsoft.com/office/officeart/2005/8/layout/hChevron3"/>
    <dgm:cxn modelId="{34A1E0FA-1DC5-42F5-8B4C-A69C3B506284}" type="presOf" srcId="{EB8D4927-A002-41EE-87C5-318D019A1FE9}" destId="{6302E066-B36B-4361-BF56-D06B97611A28}" srcOrd="0" destOrd="0" presId="urn:microsoft.com/office/officeart/2005/8/layout/hChevron3"/>
    <dgm:cxn modelId="{495C4F6F-A322-4880-8F6E-D64347873740}" type="presParOf" srcId="{759954A2-FE1F-4979-B0A6-7EDBE86AC574}" destId="{CEBFC711-587F-478A-B32E-8F03D257EB97}" srcOrd="0" destOrd="0" presId="urn:microsoft.com/office/officeart/2005/8/layout/hChevron3"/>
    <dgm:cxn modelId="{915E7093-3AEA-49B8-A673-33525F48C49A}" type="presParOf" srcId="{759954A2-FE1F-4979-B0A6-7EDBE86AC574}" destId="{24DCC6E1-19DC-4E7C-852D-6302534C5A1D}" srcOrd="1" destOrd="0" presId="urn:microsoft.com/office/officeart/2005/8/layout/hChevron3"/>
    <dgm:cxn modelId="{B720AD7E-1DC5-491A-9AF2-29E38DD1AFE2}" type="presParOf" srcId="{759954A2-FE1F-4979-B0A6-7EDBE86AC574}" destId="{868A2131-06DB-420C-B7D7-3D9B6E9E103A}" srcOrd="2" destOrd="0" presId="urn:microsoft.com/office/officeart/2005/8/layout/hChevron3"/>
    <dgm:cxn modelId="{A7878F74-5972-4AA2-AE5D-FBFD8958135B}" type="presParOf" srcId="{759954A2-FE1F-4979-B0A6-7EDBE86AC574}" destId="{599791FD-A4AA-4384-A8E6-69684EE491C4}" srcOrd="3" destOrd="0" presId="urn:microsoft.com/office/officeart/2005/8/layout/hChevron3"/>
    <dgm:cxn modelId="{0A88997E-7042-4922-BF33-F3184ED16EBA}" type="presParOf" srcId="{759954A2-FE1F-4979-B0A6-7EDBE86AC574}" destId="{6302E066-B36B-4361-BF56-D06B97611A28}" srcOrd="4" destOrd="0" presId="urn:microsoft.com/office/officeart/2005/8/layout/hChevron3"/>
    <dgm:cxn modelId="{C573416C-84C4-4E04-A2E9-147E23460737}" type="presParOf" srcId="{759954A2-FE1F-4979-B0A6-7EDBE86AC574}" destId="{CCE2A7B1-80C2-4465-AC6B-DA958933C3EB}" srcOrd="5" destOrd="0" presId="urn:microsoft.com/office/officeart/2005/8/layout/hChevron3"/>
    <dgm:cxn modelId="{683FD35F-4BD5-4ED2-AA35-578C911CEC7E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ADFBBB86-5A79-4B9B-B160-6F458E66D9DF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A68CD0E7-3164-4EA4-8B64-99CEA1991BDC}" type="presOf" srcId="{61EC8DB4-3178-438F-9D4B-750EE53AAB42}" destId="{868A2131-06DB-420C-B7D7-3D9B6E9E103A}" srcOrd="0" destOrd="0" presId="urn:microsoft.com/office/officeart/2005/8/layout/hChevron3"/>
    <dgm:cxn modelId="{1659D38A-2090-41F5-8CF9-6BB092E2D21F}" type="presOf" srcId="{EB8D4927-A002-41EE-87C5-318D019A1FE9}" destId="{6302E066-B36B-4361-BF56-D06B97611A28}" srcOrd="0" destOrd="0" presId="urn:microsoft.com/office/officeart/2005/8/layout/hChevron3"/>
    <dgm:cxn modelId="{CA59F206-E755-40C5-9F4B-72EFB046C637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50CCD45E-4C9C-4ACD-8FFD-48E286548338}" type="presOf" srcId="{E9FF78A8-45FE-4A67-BC17-F22678967466}" destId="{759954A2-FE1F-4979-B0A6-7EDBE86AC574}" srcOrd="0" destOrd="0" presId="urn:microsoft.com/office/officeart/2005/8/layout/hChevron3"/>
    <dgm:cxn modelId="{0FC8FE56-43D6-4ACF-A3D7-1D7C90BA38D2}" type="presParOf" srcId="{759954A2-FE1F-4979-B0A6-7EDBE86AC574}" destId="{CEBFC711-587F-478A-B32E-8F03D257EB97}" srcOrd="0" destOrd="0" presId="urn:microsoft.com/office/officeart/2005/8/layout/hChevron3"/>
    <dgm:cxn modelId="{300E6449-4AA4-4EA5-9849-4183E86599B3}" type="presParOf" srcId="{759954A2-FE1F-4979-B0A6-7EDBE86AC574}" destId="{24DCC6E1-19DC-4E7C-852D-6302534C5A1D}" srcOrd="1" destOrd="0" presId="urn:microsoft.com/office/officeart/2005/8/layout/hChevron3"/>
    <dgm:cxn modelId="{83C62145-7E84-4B4E-A967-536E235F77EB}" type="presParOf" srcId="{759954A2-FE1F-4979-B0A6-7EDBE86AC574}" destId="{868A2131-06DB-420C-B7D7-3D9B6E9E103A}" srcOrd="2" destOrd="0" presId="urn:microsoft.com/office/officeart/2005/8/layout/hChevron3"/>
    <dgm:cxn modelId="{52E0287A-3149-4012-BE89-F1A8A5FE8F65}" type="presParOf" srcId="{759954A2-FE1F-4979-B0A6-7EDBE86AC574}" destId="{599791FD-A4AA-4384-A8E6-69684EE491C4}" srcOrd="3" destOrd="0" presId="urn:microsoft.com/office/officeart/2005/8/layout/hChevron3"/>
    <dgm:cxn modelId="{D39A57F8-4041-468A-8997-ACF82D89460C}" type="presParOf" srcId="{759954A2-FE1F-4979-B0A6-7EDBE86AC574}" destId="{6302E066-B36B-4361-BF56-D06B97611A28}" srcOrd="4" destOrd="0" presId="urn:microsoft.com/office/officeart/2005/8/layout/hChevron3"/>
    <dgm:cxn modelId="{0C67E31B-F43B-47FE-B2ED-93220988E44C}" type="presParOf" srcId="{759954A2-FE1F-4979-B0A6-7EDBE86AC574}" destId="{CCE2A7B1-80C2-4465-AC6B-DA958933C3EB}" srcOrd="5" destOrd="0" presId="urn:microsoft.com/office/officeart/2005/8/layout/hChevron3"/>
    <dgm:cxn modelId="{33791EF7-4C83-4E3C-9A6F-7ACDF318DCAA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28E74D6A-D576-4319-9CBE-787859555E6D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00C77B7E-D75B-4F4B-937B-90999D9BFC67}" type="presOf" srcId="{61EC8DB4-3178-438F-9D4B-750EE53AAB42}" destId="{868A2131-06DB-420C-B7D7-3D9B6E9E103A}" srcOrd="0" destOrd="0" presId="urn:microsoft.com/office/officeart/2005/8/layout/hChevron3"/>
    <dgm:cxn modelId="{3ACDFA94-FB6D-4556-9A2A-681E57A666F6}" type="presOf" srcId="{1A27042D-8671-4D1B-A102-37B8E53F99DF}" destId="{DB472191-6B59-4E43-8225-8FC76A113000}" srcOrd="0" destOrd="0" presId="urn:microsoft.com/office/officeart/2005/8/layout/hChevron3"/>
    <dgm:cxn modelId="{427B2BDF-3AAD-485B-87E7-839DBB604993}" type="presOf" srcId="{E9FF78A8-45FE-4A67-BC17-F22678967466}" destId="{759954A2-FE1F-4979-B0A6-7EDBE86AC574}" srcOrd="0" destOrd="0" presId="urn:microsoft.com/office/officeart/2005/8/layout/hChevron3"/>
    <dgm:cxn modelId="{4394ED56-C288-4EC3-815F-26DCF971EDDF}" type="presOf" srcId="{EB8D4927-A002-41EE-87C5-318D019A1FE9}" destId="{6302E066-B36B-4361-BF56-D06B97611A28}" srcOrd="0" destOrd="0" presId="urn:microsoft.com/office/officeart/2005/8/layout/hChevron3"/>
    <dgm:cxn modelId="{85D5F3AE-7FB2-4E0F-A841-8C8D532AFCF5}" type="presParOf" srcId="{759954A2-FE1F-4979-B0A6-7EDBE86AC574}" destId="{CEBFC711-587F-478A-B32E-8F03D257EB97}" srcOrd="0" destOrd="0" presId="urn:microsoft.com/office/officeart/2005/8/layout/hChevron3"/>
    <dgm:cxn modelId="{A0366785-8212-4AFD-9E7E-1D48795D9384}" type="presParOf" srcId="{759954A2-FE1F-4979-B0A6-7EDBE86AC574}" destId="{24DCC6E1-19DC-4E7C-852D-6302534C5A1D}" srcOrd="1" destOrd="0" presId="urn:microsoft.com/office/officeart/2005/8/layout/hChevron3"/>
    <dgm:cxn modelId="{75570806-3771-4030-A687-716F895AC330}" type="presParOf" srcId="{759954A2-FE1F-4979-B0A6-7EDBE86AC574}" destId="{868A2131-06DB-420C-B7D7-3D9B6E9E103A}" srcOrd="2" destOrd="0" presId="urn:microsoft.com/office/officeart/2005/8/layout/hChevron3"/>
    <dgm:cxn modelId="{B8958FA4-6102-4660-A835-F7B32E5AB1F5}" type="presParOf" srcId="{759954A2-FE1F-4979-B0A6-7EDBE86AC574}" destId="{599791FD-A4AA-4384-A8E6-69684EE491C4}" srcOrd="3" destOrd="0" presId="urn:microsoft.com/office/officeart/2005/8/layout/hChevron3"/>
    <dgm:cxn modelId="{7E0D96A3-862E-4861-9C25-17D21A0C7EDA}" type="presParOf" srcId="{759954A2-FE1F-4979-B0A6-7EDBE86AC574}" destId="{6302E066-B36B-4361-BF56-D06B97611A28}" srcOrd="4" destOrd="0" presId="urn:microsoft.com/office/officeart/2005/8/layout/hChevron3"/>
    <dgm:cxn modelId="{B703DB8C-956E-4649-85AE-40C9DEF5A605}" type="presParOf" srcId="{759954A2-FE1F-4979-B0A6-7EDBE86AC574}" destId="{CCE2A7B1-80C2-4465-AC6B-DA958933C3EB}" srcOrd="5" destOrd="0" presId="urn:microsoft.com/office/officeart/2005/8/layout/hChevron3"/>
    <dgm:cxn modelId="{3F9CCE89-17EB-462C-A43D-778FD8232628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FE766C46-4DF7-4DA2-989E-4FFE2E7D84B9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2D4EA942-7EE2-43AC-AAE8-90D38F6B37BA}" type="presOf" srcId="{1A27042D-8671-4D1B-A102-37B8E53F99DF}" destId="{DB472191-6B59-4E43-8225-8FC76A113000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D7FA2D41-699C-4954-AF0B-CC9BFB7E88AD}" type="presOf" srcId="{61EC8DB4-3178-438F-9D4B-750EE53AAB42}" destId="{868A2131-06DB-420C-B7D7-3D9B6E9E103A}" srcOrd="0" destOrd="0" presId="urn:microsoft.com/office/officeart/2005/8/layout/hChevron3"/>
    <dgm:cxn modelId="{8F74C826-EE5D-4139-B55B-A5A7E21BDDC6}" type="presOf" srcId="{EB8D4927-A002-41EE-87C5-318D019A1FE9}" destId="{6302E066-B36B-4361-BF56-D06B97611A28}" srcOrd="0" destOrd="0" presId="urn:microsoft.com/office/officeart/2005/8/layout/hChevron3"/>
    <dgm:cxn modelId="{75FCD226-05AE-42D6-BD99-810B919CC0E3}" type="presOf" srcId="{E9FF78A8-45FE-4A67-BC17-F22678967466}" destId="{759954A2-FE1F-4979-B0A6-7EDBE86AC574}" srcOrd="0" destOrd="0" presId="urn:microsoft.com/office/officeart/2005/8/layout/hChevron3"/>
    <dgm:cxn modelId="{E67349C5-DCC0-4785-AABA-B8F1004C35C3}" type="presParOf" srcId="{759954A2-FE1F-4979-B0A6-7EDBE86AC574}" destId="{CEBFC711-587F-478A-B32E-8F03D257EB97}" srcOrd="0" destOrd="0" presId="urn:microsoft.com/office/officeart/2005/8/layout/hChevron3"/>
    <dgm:cxn modelId="{7BA949BD-5FD1-4D07-A007-3FE102B7979D}" type="presParOf" srcId="{759954A2-FE1F-4979-B0A6-7EDBE86AC574}" destId="{24DCC6E1-19DC-4E7C-852D-6302534C5A1D}" srcOrd="1" destOrd="0" presId="urn:microsoft.com/office/officeart/2005/8/layout/hChevron3"/>
    <dgm:cxn modelId="{D0DB390B-097D-482F-A2F7-CBF214E4DF58}" type="presParOf" srcId="{759954A2-FE1F-4979-B0A6-7EDBE86AC574}" destId="{868A2131-06DB-420C-B7D7-3D9B6E9E103A}" srcOrd="2" destOrd="0" presId="urn:microsoft.com/office/officeart/2005/8/layout/hChevron3"/>
    <dgm:cxn modelId="{6D2367A0-9151-4D52-9181-EE20E04D9551}" type="presParOf" srcId="{759954A2-FE1F-4979-B0A6-7EDBE86AC574}" destId="{599791FD-A4AA-4384-A8E6-69684EE491C4}" srcOrd="3" destOrd="0" presId="urn:microsoft.com/office/officeart/2005/8/layout/hChevron3"/>
    <dgm:cxn modelId="{564F9B40-6566-4537-85B4-F74DC5616D3C}" type="presParOf" srcId="{759954A2-FE1F-4979-B0A6-7EDBE86AC574}" destId="{6302E066-B36B-4361-BF56-D06B97611A28}" srcOrd="4" destOrd="0" presId="urn:microsoft.com/office/officeart/2005/8/layout/hChevron3"/>
    <dgm:cxn modelId="{6593CE22-F777-4223-87EE-E5D9DC5CB192}" type="presParOf" srcId="{759954A2-FE1F-4979-B0A6-7EDBE86AC574}" destId="{CCE2A7B1-80C2-4465-AC6B-DA958933C3EB}" srcOrd="5" destOrd="0" presId="urn:microsoft.com/office/officeart/2005/8/layout/hChevron3"/>
    <dgm:cxn modelId="{1E3D624B-CF86-4939-AEBB-1AFFEDF53461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3221CCF9-F9DC-4804-8765-5B088353127D}" type="presOf" srcId="{E9FF78A8-45FE-4A67-BC17-F22678967466}" destId="{759954A2-FE1F-4979-B0A6-7EDBE86AC574}" srcOrd="0" destOrd="0" presId="urn:microsoft.com/office/officeart/2005/8/layout/hChevron3"/>
    <dgm:cxn modelId="{1A9548BC-2BB8-4C48-86BA-8D840F53BC48}" type="presOf" srcId="{6B28232D-0BBD-4363-9ECA-FCBD44B68E2D}" destId="{CEBFC711-587F-478A-B32E-8F03D257EB97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C456ECE8-27BA-489B-94FF-6936738878C3}" type="presOf" srcId="{1A27042D-8671-4D1B-A102-37B8E53F99DF}" destId="{DB472191-6B59-4E43-8225-8FC76A113000}" srcOrd="0" destOrd="0" presId="urn:microsoft.com/office/officeart/2005/8/layout/hChevron3"/>
    <dgm:cxn modelId="{38003421-A8AD-4D3D-8733-20FFD079116E}" type="presOf" srcId="{EB8D4927-A002-41EE-87C5-318D019A1FE9}" destId="{6302E066-B36B-4361-BF56-D06B97611A28}" srcOrd="0" destOrd="0" presId="urn:microsoft.com/office/officeart/2005/8/layout/hChevron3"/>
    <dgm:cxn modelId="{A9CF67FD-D337-4A7C-A917-D9C3A9FBADFF}" type="presOf" srcId="{61EC8DB4-3178-438F-9D4B-750EE53AAB42}" destId="{868A2131-06DB-420C-B7D7-3D9B6E9E103A}" srcOrd="0" destOrd="0" presId="urn:microsoft.com/office/officeart/2005/8/layout/hChevron3"/>
    <dgm:cxn modelId="{DAC5918D-AAAF-4C05-A429-CC9DB789B2F9}" type="presParOf" srcId="{759954A2-FE1F-4979-B0A6-7EDBE86AC574}" destId="{CEBFC711-587F-478A-B32E-8F03D257EB97}" srcOrd="0" destOrd="0" presId="urn:microsoft.com/office/officeart/2005/8/layout/hChevron3"/>
    <dgm:cxn modelId="{F60A677B-6581-4A1C-91DE-B5D9FDBFB76F}" type="presParOf" srcId="{759954A2-FE1F-4979-B0A6-7EDBE86AC574}" destId="{24DCC6E1-19DC-4E7C-852D-6302534C5A1D}" srcOrd="1" destOrd="0" presId="urn:microsoft.com/office/officeart/2005/8/layout/hChevron3"/>
    <dgm:cxn modelId="{70EFDF35-9578-4F5E-B43F-575F3DC84EE9}" type="presParOf" srcId="{759954A2-FE1F-4979-B0A6-7EDBE86AC574}" destId="{868A2131-06DB-420C-B7D7-3D9B6E9E103A}" srcOrd="2" destOrd="0" presId="urn:microsoft.com/office/officeart/2005/8/layout/hChevron3"/>
    <dgm:cxn modelId="{2E8DD09D-008D-4DCD-832F-2632988D7C50}" type="presParOf" srcId="{759954A2-FE1F-4979-B0A6-7EDBE86AC574}" destId="{599791FD-A4AA-4384-A8E6-69684EE491C4}" srcOrd="3" destOrd="0" presId="urn:microsoft.com/office/officeart/2005/8/layout/hChevron3"/>
    <dgm:cxn modelId="{814B9926-8ED6-4D95-9B7F-D10CB68BC7E7}" type="presParOf" srcId="{759954A2-FE1F-4979-B0A6-7EDBE86AC574}" destId="{6302E066-B36B-4361-BF56-D06B97611A28}" srcOrd="4" destOrd="0" presId="urn:microsoft.com/office/officeart/2005/8/layout/hChevron3"/>
    <dgm:cxn modelId="{6028A258-1036-4CD2-ABF6-6EB66CEE29B3}" type="presParOf" srcId="{759954A2-FE1F-4979-B0A6-7EDBE86AC574}" destId="{CCE2A7B1-80C2-4465-AC6B-DA958933C3EB}" srcOrd="5" destOrd="0" presId="urn:microsoft.com/office/officeart/2005/8/layout/hChevron3"/>
    <dgm:cxn modelId="{C007971E-3795-4FB7-9C6F-A39535F7D023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913B07C-6A88-40FE-BF75-B849D62B189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H"/>
        </a:p>
      </dgm:t>
    </dgm:pt>
    <dgm:pt modelId="{5BB3998C-063A-4B0A-8565-0963C2E31E54}">
      <dgm:prSet phldrT="[Texte]" custT="1"/>
      <dgm:spPr/>
      <dgm:t>
        <a:bodyPr/>
        <a:lstStyle/>
        <a:p>
          <a:r>
            <a:rPr lang="fr-CH" sz="2000" b="1" dirty="0" err="1" smtClean="0"/>
            <a:t>Add</a:t>
          </a:r>
          <a:endParaRPr lang="fr-CH" sz="2000" b="1" dirty="0"/>
        </a:p>
      </dgm:t>
    </dgm:pt>
    <dgm:pt modelId="{BBEF602C-05A1-449E-90AA-0C582E017DA9}" type="parTrans" cxnId="{85D63155-F745-4B07-969B-FA5B56BD28E8}">
      <dgm:prSet/>
      <dgm:spPr/>
      <dgm:t>
        <a:bodyPr/>
        <a:lstStyle/>
        <a:p>
          <a:endParaRPr lang="fr-CH"/>
        </a:p>
      </dgm:t>
    </dgm:pt>
    <dgm:pt modelId="{29688E7D-74E5-42E4-9599-69228A5C5EB2}" type="sibTrans" cxnId="{85D63155-F745-4B07-969B-FA5B56BD28E8}">
      <dgm:prSet/>
      <dgm:spPr/>
      <dgm:t>
        <a:bodyPr/>
        <a:lstStyle/>
        <a:p>
          <a:endParaRPr lang="fr-CH"/>
        </a:p>
      </dgm:t>
    </dgm:pt>
    <dgm:pt modelId="{D42EDD0A-9EED-41F6-85A0-797159936662}">
      <dgm:prSet phldrT="[Texte]" custT="1"/>
      <dgm:spPr/>
      <dgm:t>
        <a:bodyPr/>
        <a:lstStyle/>
        <a:p>
          <a:r>
            <a:rPr lang="fr-CH" sz="1800" dirty="0" err="1" smtClean="0"/>
            <a:t>Add</a:t>
          </a:r>
          <a:r>
            <a:rPr lang="fr-CH" sz="1800" dirty="0" smtClean="0"/>
            <a:t> </a:t>
          </a:r>
          <a:r>
            <a:rPr lang="fr-CH" sz="1800" dirty="0" err="1" smtClean="0"/>
            <a:t>references</a:t>
          </a:r>
          <a:endParaRPr lang="fr-CH" sz="1800" dirty="0"/>
        </a:p>
      </dgm:t>
    </dgm:pt>
    <dgm:pt modelId="{85AAF341-F736-4357-918B-B7CEE1131E75}" type="parTrans" cxnId="{BAB6D3B4-380D-484C-BA67-5FE9BE710785}">
      <dgm:prSet/>
      <dgm:spPr/>
      <dgm:t>
        <a:bodyPr/>
        <a:lstStyle/>
        <a:p>
          <a:endParaRPr lang="fr-CH"/>
        </a:p>
      </dgm:t>
    </dgm:pt>
    <dgm:pt modelId="{BC684B31-663A-4A39-AA37-5584888BC5C4}" type="sibTrans" cxnId="{BAB6D3B4-380D-484C-BA67-5FE9BE710785}">
      <dgm:prSet/>
      <dgm:spPr/>
      <dgm:t>
        <a:bodyPr/>
        <a:lstStyle/>
        <a:p>
          <a:endParaRPr lang="fr-CH"/>
        </a:p>
      </dgm:t>
    </dgm:pt>
    <dgm:pt modelId="{32D4D3DE-6641-4065-91BA-075BDB581D7A}">
      <dgm:prSet phldrT="[Texte]" custT="1"/>
      <dgm:spPr/>
      <dgm:t>
        <a:bodyPr/>
        <a:lstStyle/>
        <a:p>
          <a:r>
            <a:rPr lang="fr-CH" sz="2000" b="1" dirty="0" smtClean="0"/>
            <a:t>Manage</a:t>
          </a:r>
          <a:endParaRPr lang="fr-CH" sz="2000" b="1" dirty="0"/>
        </a:p>
      </dgm:t>
    </dgm:pt>
    <dgm:pt modelId="{DB0BB562-2C78-401D-AF62-F8BD3FD7867B}" type="parTrans" cxnId="{006FB3F0-8CA3-4A3B-A019-2C299B420380}">
      <dgm:prSet/>
      <dgm:spPr/>
      <dgm:t>
        <a:bodyPr/>
        <a:lstStyle/>
        <a:p>
          <a:endParaRPr lang="fr-CH"/>
        </a:p>
      </dgm:t>
    </dgm:pt>
    <dgm:pt modelId="{9C34CAEA-46F6-4A8A-BDE3-C5B935A22CF9}" type="sibTrans" cxnId="{006FB3F0-8CA3-4A3B-A019-2C299B420380}">
      <dgm:prSet/>
      <dgm:spPr/>
      <dgm:t>
        <a:bodyPr/>
        <a:lstStyle/>
        <a:p>
          <a:endParaRPr lang="fr-CH"/>
        </a:p>
      </dgm:t>
    </dgm:pt>
    <dgm:pt modelId="{81FE5CC2-46FA-41BA-B324-719749FADE69}">
      <dgm:prSet phldrT="[Texte]" custT="1"/>
      <dgm:spPr/>
      <dgm:t>
        <a:bodyPr/>
        <a:lstStyle/>
        <a:p>
          <a:r>
            <a:rPr lang="fr-CH" sz="1800" dirty="0" err="1" smtClean="0"/>
            <a:t>Organize</a:t>
          </a:r>
          <a:endParaRPr lang="fr-CH" sz="1800" dirty="0"/>
        </a:p>
      </dgm:t>
    </dgm:pt>
    <dgm:pt modelId="{95CFD53C-67C2-484C-B038-D8D826004E4A}" type="parTrans" cxnId="{603B3452-D3D9-4A1D-8C16-99F7C9CD025D}">
      <dgm:prSet/>
      <dgm:spPr/>
      <dgm:t>
        <a:bodyPr/>
        <a:lstStyle/>
        <a:p>
          <a:endParaRPr lang="fr-CH"/>
        </a:p>
      </dgm:t>
    </dgm:pt>
    <dgm:pt modelId="{ED89BAAA-4A1F-4F2B-AD34-B6C4E3AD1289}" type="sibTrans" cxnId="{603B3452-D3D9-4A1D-8C16-99F7C9CD025D}">
      <dgm:prSet/>
      <dgm:spPr/>
      <dgm:t>
        <a:bodyPr/>
        <a:lstStyle/>
        <a:p>
          <a:endParaRPr lang="fr-CH"/>
        </a:p>
      </dgm:t>
    </dgm:pt>
    <dgm:pt modelId="{F3D28D2A-4FEC-4AAF-B7C2-730FC28C23E0}">
      <dgm:prSet phldrT="[Texte]" custT="1"/>
      <dgm:spPr/>
      <dgm:t>
        <a:bodyPr/>
        <a:lstStyle/>
        <a:p>
          <a:r>
            <a:rPr lang="fr-CH" sz="2000" b="1" dirty="0" smtClean="0"/>
            <a:t>Format</a:t>
          </a:r>
          <a:endParaRPr lang="fr-CH" sz="2000" b="1" dirty="0"/>
        </a:p>
      </dgm:t>
    </dgm:pt>
    <dgm:pt modelId="{5C9866DD-6A8F-4C2B-A5E9-3B53280184DC}" type="parTrans" cxnId="{025CE5A2-8788-4889-AD37-0BBAAA333473}">
      <dgm:prSet/>
      <dgm:spPr/>
      <dgm:t>
        <a:bodyPr/>
        <a:lstStyle/>
        <a:p>
          <a:endParaRPr lang="fr-CH"/>
        </a:p>
      </dgm:t>
    </dgm:pt>
    <dgm:pt modelId="{CB5437CC-7FEF-4CF1-AEB8-2529BDD8097F}" type="sibTrans" cxnId="{025CE5A2-8788-4889-AD37-0BBAAA333473}">
      <dgm:prSet/>
      <dgm:spPr/>
      <dgm:t>
        <a:bodyPr/>
        <a:lstStyle/>
        <a:p>
          <a:endParaRPr lang="fr-CH"/>
        </a:p>
      </dgm:t>
    </dgm:pt>
    <dgm:pt modelId="{C0A88446-6822-41D8-B76E-E5F0BC4E7EF4}">
      <dgm:prSet phldrT="[Texte]" custT="1"/>
      <dgm:spPr/>
      <dgm:t>
        <a:bodyPr lIns="0" rIns="0"/>
        <a:lstStyle/>
        <a:p>
          <a:r>
            <a:rPr lang="fr-CH" sz="1800" dirty="0" smtClean="0"/>
            <a:t>Citation style</a:t>
          </a:r>
          <a:endParaRPr lang="fr-CH" sz="1800" dirty="0"/>
        </a:p>
      </dgm:t>
    </dgm:pt>
    <dgm:pt modelId="{8FB73721-B248-43B3-A5BD-77A21F4383D5}" type="parTrans" cxnId="{5D0B0288-4016-48B5-A9C0-CB8F39A54373}">
      <dgm:prSet/>
      <dgm:spPr/>
      <dgm:t>
        <a:bodyPr/>
        <a:lstStyle/>
        <a:p>
          <a:endParaRPr lang="fr-CH"/>
        </a:p>
      </dgm:t>
    </dgm:pt>
    <dgm:pt modelId="{C836028C-066F-44B1-90AB-AE6CC927E669}" type="sibTrans" cxnId="{5D0B0288-4016-48B5-A9C0-CB8F39A54373}">
      <dgm:prSet/>
      <dgm:spPr/>
      <dgm:t>
        <a:bodyPr/>
        <a:lstStyle/>
        <a:p>
          <a:endParaRPr lang="fr-CH"/>
        </a:p>
      </dgm:t>
    </dgm:pt>
    <dgm:pt modelId="{E5978C8E-B297-40AE-9884-92F6C3DC74BA}">
      <dgm:prSet phldrT="[Texte]" custT="1"/>
      <dgm:spPr/>
      <dgm:t>
        <a:bodyPr/>
        <a:lstStyle/>
        <a:p>
          <a:r>
            <a:rPr lang="fr-CH" sz="2000" b="1" dirty="0" err="1" smtClean="0"/>
            <a:t>Publish</a:t>
          </a:r>
          <a:endParaRPr lang="fr-CH" sz="2000" b="1" dirty="0"/>
        </a:p>
      </dgm:t>
    </dgm:pt>
    <dgm:pt modelId="{33C953D6-945F-4099-8838-C3477B1D4443}" type="parTrans" cxnId="{49D939A9-8B14-4069-AFCF-8B9FF0EA2CA5}">
      <dgm:prSet/>
      <dgm:spPr/>
      <dgm:t>
        <a:bodyPr/>
        <a:lstStyle/>
        <a:p>
          <a:endParaRPr lang="fr-CH"/>
        </a:p>
      </dgm:t>
    </dgm:pt>
    <dgm:pt modelId="{9EBA3591-B8BE-4943-A208-26EA5038A1DF}" type="sibTrans" cxnId="{49D939A9-8B14-4069-AFCF-8B9FF0EA2CA5}">
      <dgm:prSet/>
      <dgm:spPr/>
      <dgm:t>
        <a:bodyPr/>
        <a:lstStyle/>
        <a:p>
          <a:endParaRPr lang="fr-CH"/>
        </a:p>
      </dgm:t>
    </dgm:pt>
    <dgm:pt modelId="{81CCC13B-0F67-4C6F-9653-048B489A7E73}">
      <dgm:prSet phldrT="[Texte]" custT="1"/>
      <dgm:spPr/>
      <dgm:t>
        <a:bodyPr/>
        <a:lstStyle/>
        <a:p>
          <a:r>
            <a:rPr lang="fr-CH" sz="1800" dirty="0" err="1" smtClean="0"/>
            <a:t>Create</a:t>
          </a:r>
          <a:r>
            <a:rPr lang="fr-CH" sz="1800" dirty="0" smtClean="0"/>
            <a:t> a </a:t>
          </a:r>
          <a:r>
            <a:rPr lang="fr-CH" sz="1800" dirty="0" err="1" smtClean="0"/>
            <a:t>bibliography</a:t>
          </a:r>
          <a:endParaRPr lang="fr-CH" sz="1800" dirty="0"/>
        </a:p>
      </dgm:t>
    </dgm:pt>
    <dgm:pt modelId="{AE7F81E5-C2EB-401E-8C5B-14076AB881AD}" type="parTrans" cxnId="{321524F2-9442-4BBA-9BCC-A5B08760B646}">
      <dgm:prSet/>
      <dgm:spPr/>
      <dgm:t>
        <a:bodyPr/>
        <a:lstStyle/>
        <a:p>
          <a:endParaRPr lang="fr-CH"/>
        </a:p>
      </dgm:t>
    </dgm:pt>
    <dgm:pt modelId="{C505264A-20DA-41B4-B1B3-E1A35900B5AB}" type="sibTrans" cxnId="{321524F2-9442-4BBA-9BCC-A5B08760B646}">
      <dgm:prSet/>
      <dgm:spPr/>
      <dgm:t>
        <a:bodyPr/>
        <a:lstStyle/>
        <a:p>
          <a:endParaRPr lang="fr-CH"/>
        </a:p>
      </dgm:t>
    </dgm:pt>
    <dgm:pt modelId="{A2C3CC5E-95EC-4081-8E6E-63A074BD8CA4}">
      <dgm:prSet phldrT="[Texte]" custT="1"/>
      <dgm:spPr/>
      <dgm:t>
        <a:bodyPr/>
        <a:lstStyle/>
        <a:p>
          <a:r>
            <a:rPr lang="fr-CH" sz="1800" dirty="0" smtClean="0"/>
            <a:t>Cite sources</a:t>
          </a:r>
          <a:endParaRPr lang="fr-CH" sz="1800" dirty="0"/>
        </a:p>
      </dgm:t>
    </dgm:pt>
    <dgm:pt modelId="{D3ED1332-DBEB-4BF4-89CB-36DE1B9676E7}" type="parTrans" cxnId="{20EC6B7F-1802-4428-B750-EBF2E290DAC2}">
      <dgm:prSet/>
      <dgm:spPr/>
      <dgm:t>
        <a:bodyPr/>
        <a:lstStyle/>
        <a:p>
          <a:endParaRPr lang="fr-CH"/>
        </a:p>
      </dgm:t>
    </dgm:pt>
    <dgm:pt modelId="{CBF3D305-5C5B-4CED-A974-45C7D31A6DD4}" type="sibTrans" cxnId="{20EC6B7F-1802-4428-B750-EBF2E290DAC2}">
      <dgm:prSet/>
      <dgm:spPr/>
      <dgm:t>
        <a:bodyPr/>
        <a:lstStyle/>
        <a:p>
          <a:endParaRPr lang="fr-CH"/>
        </a:p>
      </dgm:t>
    </dgm:pt>
    <dgm:pt modelId="{B3B9A8C1-129E-4FC3-82EA-C7CCD3A9F016}">
      <dgm:prSet phldrT="[Texte]" custT="1"/>
      <dgm:spPr/>
      <dgm:t>
        <a:bodyPr lIns="0" rIns="0"/>
        <a:lstStyle/>
        <a:p>
          <a:r>
            <a:rPr lang="fr-CH" sz="1400" dirty="0" smtClean="0"/>
            <a:t>journal-</a:t>
          </a:r>
          <a:r>
            <a:rPr lang="fr-CH" sz="1400" dirty="0" err="1" smtClean="0"/>
            <a:t>specific</a:t>
          </a:r>
          <a:endParaRPr lang="fr-CH" sz="1400" dirty="0"/>
        </a:p>
      </dgm:t>
    </dgm:pt>
    <dgm:pt modelId="{BCB50D5F-8A17-4C08-8194-231DFF899259}" type="parTrans" cxnId="{4273DCB9-23B8-4848-8229-9CE0C582212D}">
      <dgm:prSet/>
      <dgm:spPr/>
      <dgm:t>
        <a:bodyPr/>
        <a:lstStyle/>
        <a:p>
          <a:endParaRPr lang="fr-CH"/>
        </a:p>
      </dgm:t>
    </dgm:pt>
    <dgm:pt modelId="{B1ABD3AC-E45D-4C6C-AD2A-B99222BEA425}" type="sibTrans" cxnId="{4273DCB9-23B8-4848-8229-9CE0C582212D}">
      <dgm:prSet/>
      <dgm:spPr/>
      <dgm:t>
        <a:bodyPr/>
        <a:lstStyle/>
        <a:p>
          <a:endParaRPr lang="fr-CH"/>
        </a:p>
      </dgm:t>
    </dgm:pt>
    <dgm:pt modelId="{372E7D5C-B85C-4541-988B-0AE09646BFD2}">
      <dgm:prSet phldrT="[Texte]" custT="1"/>
      <dgm:spPr/>
      <dgm:t>
        <a:bodyPr/>
        <a:lstStyle/>
        <a:p>
          <a:r>
            <a:rPr lang="fr-CH" sz="1800" dirty="0" err="1" smtClean="0"/>
            <a:t>Share</a:t>
          </a:r>
          <a:endParaRPr lang="fr-CH" sz="1400" dirty="0"/>
        </a:p>
      </dgm:t>
    </dgm:pt>
    <dgm:pt modelId="{736AACDE-446A-4B85-AF16-BC3F2E7D528A}" type="parTrans" cxnId="{C1AD210E-8275-40BA-B740-59E8B798B527}">
      <dgm:prSet/>
      <dgm:spPr/>
      <dgm:t>
        <a:bodyPr/>
        <a:lstStyle/>
        <a:p>
          <a:endParaRPr lang="fr-CH"/>
        </a:p>
      </dgm:t>
    </dgm:pt>
    <dgm:pt modelId="{82A84C7A-0213-4C2B-8EF5-D80EC4FAB874}" type="sibTrans" cxnId="{C1AD210E-8275-40BA-B740-59E8B798B527}">
      <dgm:prSet/>
      <dgm:spPr/>
      <dgm:t>
        <a:bodyPr/>
        <a:lstStyle/>
        <a:p>
          <a:endParaRPr lang="fr-CH"/>
        </a:p>
      </dgm:t>
    </dgm:pt>
    <dgm:pt modelId="{C6D89812-230D-4C8A-AED2-DB863F6AFB69}">
      <dgm:prSet phldrT="[Texte]" custT="1"/>
      <dgm:spPr/>
      <dgm:t>
        <a:bodyPr lIns="0" rIns="0"/>
        <a:lstStyle/>
        <a:p>
          <a:r>
            <a:rPr lang="fr-CH" sz="1400" dirty="0" err="1" smtClean="0"/>
            <a:t>generic</a:t>
          </a:r>
          <a:endParaRPr lang="fr-CH" sz="1400" dirty="0"/>
        </a:p>
      </dgm:t>
    </dgm:pt>
    <dgm:pt modelId="{9AF17E3D-B398-4B25-BB07-F913C732DF6A}" type="parTrans" cxnId="{6365094E-FC47-4299-A33F-E3F947423404}">
      <dgm:prSet/>
      <dgm:spPr/>
      <dgm:t>
        <a:bodyPr/>
        <a:lstStyle/>
        <a:p>
          <a:endParaRPr lang="fr-CH"/>
        </a:p>
      </dgm:t>
    </dgm:pt>
    <dgm:pt modelId="{ACB88914-F472-4DCE-9D42-9F61A0C9E323}" type="sibTrans" cxnId="{6365094E-FC47-4299-A33F-E3F947423404}">
      <dgm:prSet/>
      <dgm:spPr/>
      <dgm:t>
        <a:bodyPr/>
        <a:lstStyle/>
        <a:p>
          <a:endParaRPr lang="fr-CH"/>
        </a:p>
      </dgm:t>
    </dgm:pt>
    <dgm:pt modelId="{5DA0DFA7-81F7-43DA-A839-33D8D1F6CC61}">
      <dgm:prSet phldrT="[Texte]" custT="1"/>
      <dgm:spPr/>
      <dgm:t>
        <a:bodyPr/>
        <a:lstStyle/>
        <a:p>
          <a:r>
            <a:rPr lang="fr-CH" sz="1400" dirty="0" err="1" smtClean="0"/>
            <a:t>manually</a:t>
          </a:r>
          <a:endParaRPr lang="fr-CH" sz="1400" dirty="0"/>
        </a:p>
      </dgm:t>
    </dgm:pt>
    <dgm:pt modelId="{5A7BF08C-D8CE-42C1-AA37-AF0F01C30F5E}" type="parTrans" cxnId="{E4107D09-3497-4F60-88AA-7ECFFBC348A2}">
      <dgm:prSet/>
      <dgm:spPr/>
      <dgm:t>
        <a:bodyPr/>
        <a:lstStyle/>
        <a:p>
          <a:endParaRPr lang="fr-CH"/>
        </a:p>
      </dgm:t>
    </dgm:pt>
    <dgm:pt modelId="{980F5B4E-D19E-4A21-A52D-27E299F29FCF}" type="sibTrans" cxnId="{E4107D09-3497-4F60-88AA-7ECFFBC348A2}">
      <dgm:prSet/>
      <dgm:spPr/>
      <dgm:t>
        <a:bodyPr/>
        <a:lstStyle/>
        <a:p>
          <a:endParaRPr lang="fr-CH"/>
        </a:p>
      </dgm:t>
    </dgm:pt>
    <dgm:pt modelId="{8C9CAC46-C4E6-4567-8FE9-17893E9F9BC3}">
      <dgm:prSet phldrT="[Texte]" custT="1"/>
      <dgm:spPr/>
      <dgm:t>
        <a:bodyPr/>
        <a:lstStyle/>
        <a:p>
          <a:r>
            <a:rPr lang="fr-CH" sz="1800" dirty="0" err="1" smtClean="0"/>
            <a:t>Search</a:t>
          </a:r>
          <a:endParaRPr lang="fr-CH" sz="1800" dirty="0"/>
        </a:p>
      </dgm:t>
    </dgm:pt>
    <dgm:pt modelId="{FEF9D337-9F4C-4104-85F9-6586949333F4}" type="parTrans" cxnId="{B9963C29-DFBA-45C7-8AF1-1B4E9D1E18E3}">
      <dgm:prSet/>
      <dgm:spPr/>
      <dgm:t>
        <a:bodyPr/>
        <a:lstStyle/>
        <a:p>
          <a:endParaRPr lang="fr-CH"/>
        </a:p>
      </dgm:t>
    </dgm:pt>
    <dgm:pt modelId="{CB8DDBFD-0363-4C32-A985-06E82BDC8AFE}" type="sibTrans" cxnId="{B9963C29-DFBA-45C7-8AF1-1B4E9D1E18E3}">
      <dgm:prSet/>
      <dgm:spPr/>
      <dgm:t>
        <a:bodyPr/>
        <a:lstStyle/>
        <a:p>
          <a:endParaRPr lang="fr-CH"/>
        </a:p>
      </dgm:t>
    </dgm:pt>
    <dgm:pt modelId="{BD1A4962-2D00-4781-9D38-A8F077CF89EF}">
      <dgm:prSet phldrT="[Texte]" custT="1"/>
      <dgm:spPr/>
      <dgm:t>
        <a:bodyPr/>
        <a:lstStyle/>
        <a:p>
          <a:r>
            <a:rPr lang="fr-CH" sz="1400" dirty="0" err="1" smtClean="0"/>
            <a:t>automatically</a:t>
          </a:r>
          <a:endParaRPr lang="fr-CH" sz="1400" dirty="0"/>
        </a:p>
      </dgm:t>
    </dgm:pt>
    <dgm:pt modelId="{1A2CAE7D-C644-4015-A727-312D9D341B9D}" type="parTrans" cxnId="{4F17698F-2844-4585-B27A-B84979774649}">
      <dgm:prSet/>
      <dgm:spPr/>
      <dgm:t>
        <a:bodyPr/>
        <a:lstStyle/>
        <a:p>
          <a:endParaRPr lang="fr-CH"/>
        </a:p>
      </dgm:t>
    </dgm:pt>
    <dgm:pt modelId="{F2FC1AB7-5E51-4EF2-81EA-21D99E6B7CFC}" type="sibTrans" cxnId="{4F17698F-2844-4585-B27A-B84979774649}">
      <dgm:prSet/>
      <dgm:spPr/>
      <dgm:t>
        <a:bodyPr/>
        <a:lstStyle/>
        <a:p>
          <a:endParaRPr lang="fr-CH"/>
        </a:p>
      </dgm:t>
    </dgm:pt>
    <dgm:pt modelId="{2731A67A-2853-4B39-81F9-FC93AAA8947D}" type="pres">
      <dgm:prSet presAssocID="{0913B07C-6A88-40FE-BF75-B849D62B18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CH"/>
        </a:p>
      </dgm:t>
    </dgm:pt>
    <dgm:pt modelId="{FA87BFDF-78FF-4FFE-B18D-EB04A3074879}" type="pres">
      <dgm:prSet presAssocID="{0913B07C-6A88-40FE-BF75-B849D62B189D}" presName="tSp" presStyleCnt="0"/>
      <dgm:spPr/>
    </dgm:pt>
    <dgm:pt modelId="{328447B0-CD63-469C-8701-40FA94FB2246}" type="pres">
      <dgm:prSet presAssocID="{0913B07C-6A88-40FE-BF75-B849D62B189D}" presName="bSp" presStyleCnt="0"/>
      <dgm:spPr/>
    </dgm:pt>
    <dgm:pt modelId="{50EBBBFE-CA84-41AD-B558-536FD34C2EA2}" type="pres">
      <dgm:prSet presAssocID="{0913B07C-6A88-40FE-BF75-B849D62B189D}" presName="process" presStyleCnt="0"/>
      <dgm:spPr/>
    </dgm:pt>
    <dgm:pt modelId="{5CB2189B-2AA3-4D6C-B44D-5F40AA9B7BFA}" type="pres">
      <dgm:prSet presAssocID="{5BB3998C-063A-4B0A-8565-0963C2E31E54}" presName="composite1" presStyleCnt="0"/>
      <dgm:spPr/>
    </dgm:pt>
    <dgm:pt modelId="{0EA9B98A-CC41-4CD9-A8D6-D8C05DC666B2}" type="pres">
      <dgm:prSet presAssocID="{5BB3998C-063A-4B0A-8565-0963C2E31E54}" presName="dummyNode1" presStyleLbl="node1" presStyleIdx="0" presStyleCnt="4"/>
      <dgm:spPr/>
    </dgm:pt>
    <dgm:pt modelId="{56A76DB9-167A-4D4F-81C4-F66DE9D680B6}" type="pres">
      <dgm:prSet presAssocID="{5BB3998C-063A-4B0A-8565-0963C2E31E54}" presName="childNode1" presStyleLbl="bgAcc1" presStyleIdx="0" presStyleCnt="4" custLinFactNeighborX="-257" custLinFactNeighborY="-5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9308A0B-F583-4BE5-A67E-E7064E7AE972}" type="pres">
      <dgm:prSet presAssocID="{5BB3998C-063A-4B0A-8565-0963C2E31E54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3AA337C-EA15-481E-992B-A9831649D0C5}" type="pres">
      <dgm:prSet presAssocID="{5BB3998C-063A-4B0A-8565-0963C2E31E54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AC6AABF6-27D5-4A68-8B5D-309365A349E3}" type="pres">
      <dgm:prSet presAssocID="{5BB3998C-063A-4B0A-8565-0963C2E31E54}" presName="connSite1" presStyleCnt="0"/>
      <dgm:spPr/>
    </dgm:pt>
    <dgm:pt modelId="{5979CD58-4688-4494-A910-4A8B01063E96}" type="pres">
      <dgm:prSet presAssocID="{29688E7D-74E5-42E4-9599-69228A5C5EB2}" presName="Name9" presStyleLbl="sibTrans2D1" presStyleIdx="0" presStyleCnt="3"/>
      <dgm:spPr/>
      <dgm:t>
        <a:bodyPr/>
        <a:lstStyle/>
        <a:p>
          <a:endParaRPr lang="fr-CH"/>
        </a:p>
      </dgm:t>
    </dgm:pt>
    <dgm:pt modelId="{BCDE246A-13AE-4C8B-8827-91056F49EFE6}" type="pres">
      <dgm:prSet presAssocID="{32D4D3DE-6641-4065-91BA-075BDB581D7A}" presName="composite2" presStyleCnt="0"/>
      <dgm:spPr/>
    </dgm:pt>
    <dgm:pt modelId="{0A5D761E-E3A4-49DC-B84E-CD90C7D708F5}" type="pres">
      <dgm:prSet presAssocID="{32D4D3DE-6641-4065-91BA-075BDB581D7A}" presName="dummyNode2" presStyleLbl="node1" presStyleIdx="0" presStyleCnt="4"/>
      <dgm:spPr/>
    </dgm:pt>
    <dgm:pt modelId="{FA648F20-B02A-4439-9304-AA373239F798}" type="pres">
      <dgm:prSet presAssocID="{32D4D3DE-6641-4065-91BA-075BDB581D7A}" presName="childNode2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798797E2-B1C1-4CAC-867D-BE8FB109D3B4}" type="pres">
      <dgm:prSet presAssocID="{32D4D3DE-6641-4065-91BA-075BDB581D7A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1DA70C97-3AE3-46B6-81DE-E9ACB62B322A}" type="pres">
      <dgm:prSet presAssocID="{32D4D3DE-6641-4065-91BA-075BDB581D7A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31A0C6BC-7C12-458F-A602-23A58F1A6ABE}" type="pres">
      <dgm:prSet presAssocID="{32D4D3DE-6641-4065-91BA-075BDB581D7A}" presName="connSite2" presStyleCnt="0"/>
      <dgm:spPr/>
    </dgm:pt>
    <dgm:pt modelId="{11194843-C80E-4059-B6B0-0AFECAF2A322}" type="pres">
      <dgm:prSet presAssocID="{9C34CAEA-46F6-4A8A-BDE3-C5B935A22CF9}" presName="Name18" presStyleLbl="sibTrans2D1" presStyleIdx="1" presStyleCnt="3"/>
      <dgm:spPr/>
      <dgm:t>
        <a:bodyPr/>
        <a:lstStyle/>
        <a:p>
          <a:endParaRPr lang="fr-CH"/>
        </a:p>
      </dgm:t>
    </dgm:pt>
    <dgm:pt modelId="{08554483-08A9-4378-B330-ED445DAC89DB}" type="pres">
      <dgm:prSet presAssocID="{F3D28D2A-4FEC-4AAF-B7C2-730FC28C23E0}" presName="composite1" presStyleCnt="0"/>
      <dgm:spPr/>
    </dgm:pt>
    <dgm:pt modelId="{E8853B44-CAC0-4C5B-8938-90604881530B}" type="pres">
      <dgm:prSet presAssocID="{F3D28D2A-4FEC-4AAF-B7C2-730FC28C23E0}" presName="dummyNode1" presStyleLbl="node1" presStyleIdx="1" presStyleCnt="4"/>
      <dgm:spPr/>
    </dgm:pt>
    <dgm:pt modelId="{A41236B7-7978-45FB-90AE-291A5266CF2B}" type="pres">
      <dgm:prSet presAssocID="{F3D28D2A-4FEC-4AAF-B7C2-730FC28C23E0}" presName="childNode1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D943943B-AF48-4488-924A-1B19F2C743A2}" type="pres">
      <dgm:prSet presAssocID="{F3D28D2A-4FEC-4AAF-B7C2-730FC28C23E0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0248DC1-1832-460F-BD3A-263C5E6933B5}" type="pres">
      <dgm:prSet presAssocID="{F3D28D2A-4FEC-4AAF-B7C2-730FC28C23E0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0AB9B56B-6716-4AD1-BB6D-C1049C9CE9C8}" type="pres">
      <dgm:prSet presAssocID="{F3D28D2A-4FEC-4AAF-B7C2-730FC28C23E0}" presName="connSite1" presStyleCnt="0"/>
      <dgm:spPr/>
    </dgm:pt>
    <dgm:pt modelId="{7B74BD76-6690-43C7-BD2B-84495F2BE9C0}" type="pres">
      <dgm:prSet presAssocID="{CB5437CC-7FEF-4CF1-AEB8-2529BDD8097F}" presName="Name9" presStyleLbl="sibTrans2D1" presStyleIdx="2" presStyleCnt="3"/>
      <dgm:spPr/>
      <dgm:t>
        <a:bodyPr/>
        <a:lstStyle/>
        <a:p>
          <a:endParaRPr lang="fr-CH"/>
        </a:p>
      </dgm:t>
    </dgm:pt>
    <dgm:pt modelId="{E036C427-CEAD-41E4-918F-E99BD74D30D9}" type="pres">
      <dgm:prSet presAssocID="{E5978C8E-B297-40AE-9884-92F6C3DC74BA}" presName="composite2" presStyleCnt="0"/>
      <dgm:spPr/>
    </dgm:pt>
    <dgm:pt modelId="{E9A3206F-159A-4A80-BAF4-DD3942B40BDF}" type="pres">
      <dgm:prSet presAssocID="{E5978C8E-B297-40AE-9884-92F6C3DC74BA}" presName="dummyNode2" presStyleLbl="node1" presStyleIdx="2" presStyleCnt="4"/>
      <dgm:spPr/>
    </dgm:pt>
    <dgm:pt modelId="{1099D2DF-63B1-44CF-BF42-CB1C93A4EFD6}" type="pres">
      <dgm:prSet presAssocID="{E5978C8E-B297-40AE-9884-92F6C3DC74BA}" presName="childNode2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FBA54E02-2A3E-4ED8-8C77-4CB650E809D4}" type="pres">
      <dgm:prSet presAssocID="{E5978C8E-B297-40AE-9884-92F6C3DC74BA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22BA837-A622-40FF-9C26-AA1081C42456}" type="pres">
      <dgm:prSet presAssocID="{E5978C8E-B297-40AE-9884-92F6C3DC74BA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E514C3FD-B9D9-4B84-AA3E-AFBF53ABC3C5}" type="pres">
      <dgm:prSet presAssocID="{E5978C8E-B297-40AE-9884-92F6C3DC74BA}" presName="connSite2" presStyleCnt="0"/>
      <dgm:spPr/>
    </dgm:pt>
  </dgm:ptLst>
  <dgm:cxnLst>
    <dgm:cxn modelId="{A1B693B0-9BB2-4886-82DF-45BCE08327AC}" type="presOf" srcId="{A2C3CC5E-95EC-4081-8E6E-63A074BD8CA4}" destId="{FBA54E02-2A3E-4ED8-8C77-4CB650E809D4}" srcOrd="1" destOrd="0" presId="urn:microsoft.com/office/officeart/2005/8/layout/hProcess4"/>
    <dgm:cxn modelId="{04524102-6B64-4DF4-AB9A-5F2561B5F3A7}" type="presOf" srcId="{C6D89812-230D-4C8A-AED2-DB863F6AFB69}" destId="{D943943B-AF48-4488-924A-1B19F2C743A2}" srcOrd="1" destOrd="1" presId="urn:microsoft.com/office/officeart/2005/8/layout/hProcess4"/>
    <dgm:cxn modelId="{2CAAF3CF-742F-4933-9840-584AFBC8367C}" type="presOf" srcId="{BD1A4962-2D00-4781-9D38-A8F077CF89EF}" destId="{C9308A0B-F583-4BE5-A67E-E7064E7AE972}" srcOrd="1" destOrd="1" presId="urn:microsoft.com/office/officeart/2005/8/layout/hProcess4"/>
    <dgm:cxn modelId="{20EC6B7F-1802-4428-B750-EBF2E290DAC2}" srcId="{E5978C8E-B297-40AE-9884-92F6C3DC74BA}" destId="{A2C3CC5E-95EC-4081-8E6E-63A074BD8CA4}" srcOrd="0" destOrd="0" parTransId="{D3ED1332-DBEB-4BF4-89CB-36DE1B9676E7}" sibTransId="{CBF3D305-5C5B-4CED-A974-45C7D31A6DD4}"/>
    <dgm:cxn modelId="{3D005C5B-1C7C-418F-B4A0-84431E4834D5}" type="presOf" srcId="{BD1A4962-2D00-4781-9D38-A8F077CF89EF}" destId="{56A76DB9-167A-4D4F-81C4-F66DE9D680B6}" srcOrd="0" destOrd="1" presId="urn:microsoft.com/office/officeart/2005/8/layout/hProcess4"/>
    <dgm:cxn modelId="{6365094E-FC47-4299-A33F-E3F947423404}" srcId="{C0A88446-6822-41D8-B76E-E5F0BC4E7EF4}" destId="{C6D89812-230D-4C8A-AED2-DB863F6AFB69}" srcOrd="0" destOrd="0" parTransId="{9AF17E3D-B398-4B25-BB07-F913C732DF6A}" sibTransId="{ACB88914-F472-4DCE-9D42-9F61A0C9E323}"/>
    <dgm:cxn modelId="{CD1097BA-E466-411F-9075-44E225ED3AFD}" type="presOf" srcId="{29688E7D-74E5-42E4-9599-69228A5C5EB2}" destId="{5979CD58-4688-4494-A910-4A8B01063E96}" srcOrd="0" destOrd="0" presId="urn:microsoft.com/office/officeart/2005/8/layout/hProcess4"/>
    <dgm:cxn modelId="{5B22B071-E737-4EC2-BC0D-4EFC7BA01AB4}" type="presOf" srcId="{B3B9A8C1-129E-4FC3-82EA-C7CCD3A9F016}" destId="{D943943B-AF48-4488-924A-1B19F2C743A2}" srcOrd="1" destOrd="2" presId="urn:microsoft.com/office/officeart/2005/8/layout/hProcess4"/>
    <dgm:cxn modelId="{89A88923-BAE0-459B-9B79-C717D6ECB764}" type="presOf" srcId="{5DA0DFA7-81F7-43DA-A839-33D8D1F6CC61}" destId="{C9308A0B-F583-4BE5-A67E-E7064E7AE972}" srcOrd="1" destOrd="2" presId="urn:microsoft.com/office/officeart/2005/8/layout/hProcess4"/>
    <dgm:cxn modelId="{6F2A590C-7143-4378-96D7-08E69A75DBFF}" type="presOf" srcId="{5DA0DFA7-81F7-43DA-A839-33D8D1F6CC61}" destId="{56A76DB9-167A-4D4F-81C4-F66DE9D680B6}" srcOrd="0" destOrd="2" presId="urn:microsoft.com/office/officeart/2005/8/layout/hProcess4"/>
    <dgm:cxn modelId="{F4215527-92E9-4F9E-852D-C332D4170B3A}" type="presOf" srcId="{81FE5CC2-46FA-41BA-B324-719749FADE69}" destId="{798797E2-B1C1-4CAC-867D-BE8FB109D3B4}" srcOrd="1" destOrd="0" presId="urn:microsoft.com/office/officeart/2005/8/layout/hProcess4"/>
    <dgm:cxn modelId="{4273DCB9-23B8-4848-8229-9CE0C582212D}" srcId="{C0A88446-6822-41D8-B76E-E5F0BC4E7EF4}" destId="{B3B9A8C1-129E-4FC3-82EA-C7CCD3A9F016}" srcOrd="1" destOrd="0" parTransId="{BCB50D5F-8A17-4C08-8194-231DFF899259}" sibTransId="{B1ABD3AC-E45D-4C6C-AD2A-B99222BEA425}"/>
    <dgm:cxn modelId="{F16C2CF3-FE11-4D06-ACFA-AFC181F8A8B6}" type="presOf" srcId="{E5978C8E-B297-40AE-9884-92F6C3DC74BA}" destId="{C22BA837-A622-40FF-9C26-AA1081C42456}" srcOrd="0" destOrd="0" presId="urn:microsoft.com/office/officeart/2005/8/layout/hProcess4"/>
    <dgm:cxn modelId="{A98B296C-EB64-4A24-802F-7352D99DE614}" type="presOf" srcId="{D42EDD0A-9EED-41F6-85A0-797159936662}" destId="{56A76DB9-167A-4D4F-81C4-F66DE9D680B6}" srcOrd="0" destOrd="0" presId="urn:microsoft.com/office/officeart/2005/8/layout/hProcess4"/>
    <dgm:cxn modelId="{B5DDBDE5-CB72-4B74-8318-1CB7635DBFBE}" type="presOf" srcId="{8C9CAC46-C4E6-4567-8FE9-17893E9F9BC3}" destId="{798797E2-B1C1-4CAC-867D-BE8FB109D3B4}" srcOrd="1" destOrd="1" presId="urn:microsoft.com/office/officeart/2005/8/layout/hProcess4"/>
    <dgm:cxn modelId="{321524F2-9442-4BBA-9BCC-A5B08760B646}" srcId="{E5978C8E-B297-40AE-9884-92F6C3DC74BA}" destId="{81CCC13B-0F67-4C6F-9653-048B489A7E73}" srcOrd="1" destOrd="0" parTransId="{AE7F81E5-C2EB-401E-8C5B-14076AB881AD}" sibTransId="{C505264A-20DA-41B4-B1B3-E1A35900B5AB}"/>
    <dgm:cxn modelId="{75F5B928-1877-44FB-85DF-2C4D8B4F7778}" type="presOf" srcId="{A2C3CC5E-95EC-4081-8E6E-63A074BD8CA4}" destId="{1099D2DF-63B1-44CF-BF42-CB1C93A4EFD6}" srcOrd="0" destOrd="0" presId="urn:microsoft.com/office/officeart/2005/8/layout/hProcess4"/>
    <dgm:cxn modelId="{60F01704-6554-4DB0-93F6-6ABB422025DF}" type="presOf" srcId="{81CCC13B-0F67-4C6F-9653-048B489A7E73}" destId="{1099D2DF-63B1-44CF-BF42-CB1C93A4EFD6}" srcOrd="0" destOrd="1" presId="urn:microsoft.com/office/officeart/2005/8/layout/hProcess4"/>
    <dgm:cxn modelId="{DF416017-300A-4162-A009-EA49E5699959}" type="presOf" srcId="{9C34CAEA-46F6-4A8A-BDE3-C5B935A22CF9}" destId="{11194843-C80E-4059-B6B0-0AFECAF2A322}" srcOrd="0" destOrd="0" presId="urn:microsoft.com/office/officeart/2005/8/layout/hProcess4"/>
    <dgm:cxn modelId="{4F17698F-2844-4585-B27A-B84979774649}" srcId="{5BB3998C-063A-4B0A-8565-0963C2E31E54}" destId="{BD1A4962-2D00-4781-9D38-A8F077CF89EF}" srcOrd="1" destOrd="0" parTransId="{1A2CAE7D-C644-4015-A727-312D9D341B9D}" sibTransId="{F2FC1AB7-5E51-4EF2-81EA-21D99E6B7CFC}"/>
    <dgm:cxn modelId="{DC239022-8804-4F53-9668-3D40EC60DB0C}" type="presOf" srcId="{5BB3998C-063A-4B0A-8565-0963C2E31E54}" destId="{C3AA337C-EA15-481E-992B-A9831649D0C5}" srcOrd="0" destOrd="0" presId="urn:microsoft.com/office/officeart/2005/8/layout/hProcess4"/>
    <dgm:cxn modelId="{603B3452-D3D9-4A1D-8C16-99F7C9CD025D}" srcId="{32D4D3DE-6641-4065-91BA-075BDB581D7A}" destId="{81FE5CC2-46FA-41BA-B324-719749FADE69}" srcOrd="0" destOrd="0" parTransId="{95CFD53C-67C2-484C-B038-D8D826004E4A}" sibTransId="{ED89BAAA-4A1F-4F2B-AD34-B6C4E3AD1289}"/>
    <dgm:cxn modelId="{7125C46C-0E2D-42C9-8509-AD52E3B6BF2D}" type="presOf" srcId="{8C9CAC46-C4E6-4567-8FE9-17893E9F9BC3}" destId="{FA648F20-B02A-4439-9304-AA373239F798}" srcOrd="0" destOrd="1" presId="urn:microsoft.com/office/officeart/2005/8/layout/hProcess4"/>
    <dgm:cxn modelId="{643DB614-3FD0-4AEC-9C00-723D6F5ECA5B}" type="presOf" srcId="{32D4D3DE-6641-4065-91BA-075BDB581D7A}" destId="{1DA70C97-3AE3-46B6-81DE-E9ACB62B322A}" srcOrd="0" destOrd="0" presId="urn:microsoft.com/office/officeart/2005/8/layout/hProcess4"/>
    <dgm:cxn modelId="{CC361F0B-7158-44EE-BF5D-A30B38CD38C2}" type="presOf" srcId="{C0A88446-6822-41D8-B76E-E5F0BC4E7EF4}" destId="{A41236B7-7978-45FB-90AE-291A5266CF2B}" srcOrd="0" destOrd="0" presId="urn:microsoft.com/office/officeart/2005/8/layout/hProcess4"/>
    <dgm:cxn modelId="{49D939A9-8B14-4069-AFCF-8B9FF0EA2CA5}" srcId="{0913B07C-6A88-40FE-BF75-B849D62B189D}" destId="{E5978C8E-B297-40AE-9884-92F6C3DC74BA}" srcOrd="3" destOrd="0" parTransId="{33C953D6-945F-4099-8838-C3477B1D4443}" sibTransId="{9EBA3591-B8BE-4943-A208-26EA5038A1DF}"/>
    <dgm:cxn modelId="{7D310BCC-0B00-45EA-91A8-65A12DFBCEEB}" type="presOf" srcId="{81CCC13B-0F67-4C6F-9653-048B489A7E73}" destId="{FBA54E02-2A3E-4ED8-8C77-4CB650E809D4}" srcOrd="1" destOrd="1" presId="urn:microsoft.com/office/officeart/2005/8/layout/hProcess4"/>
    <dgm:cxn modelId="{BAB6D3B4-380D-484C-BA67-5FE9BE710785}" srcId="{5BB3998C-063A-4B0A-8565-0963C2E31E54}" destId="{D42EDD0A-9EED-41F6-85A0-797159936662}" srcOrd="0" destOrd="0" parTransId="{85AAF341-F736-4357-918B-B7CEE1131E75}" sibTransId="{BC684B31-663A-4A39-AA37-5584888BC5C4}"/>
    <dgm:cxn modelId="{13153E0A-078D-4F30-B3E9-03999CC4574A}" type="presOf" srcId="{372E7D5C-B85C-4541-988B-0AE09646BFD2}" destId="{798797E2-B1C1-4CAC-867D-BE8FB109D3B4}" srcOrd="1" destOrd="2" presId="urn:microsoft.com/office/officeart/2005/8/layout/hProcess4"/>
    <dgm:cxn modelId="{006FB3F0-8CA3-4A3B-A019-2C299B420380}" srcId="{0913B07C-6A88-40FE-BF75-B849D62B189D}" destId="{32D4D3DE-6641-4065-91BA-075BDB581D7A}" srcOrd="1" destOrd="0" parTransId="{DB0BB562-2C78-401D-AF62-F8BD3FD7867B}" sibTransId="{9C34CAEA-46F6-4A8A-BDE3-C5B935A22CF9}"/>
    <dgm:cxn modelId="{7B6459FF-112D-4AEE-A622-8EE9ACF99AE6}" type="presOf" srcId="{372E7D5C-B85C-4541-988B-0AE09646BFD2}" destId="{FA648F20-B02A-4439-9304-AA373239F798}" srcOrd="0" destOrd="2" presId="urn:microsoft.com/office/officeart/2005/8/layout/hProcess4"/>
    <dgm:cxn modelId="{C1AD210E-8275-40BA-B740-59E8B798B527}" srcId="{32D4D3DE-6641-4065-91BA-075BDB581D7A}" destId="{372E7D5C-B85C-4541-988B-0AE09646BFD2}" srcOrd="2" destOrd="0" parTransId="{736AACDE-446A-4B85-AF16-BC3F2E7D528A}" sibTransId="{82A84C7A-0213-4C2B-8EF5-D80EC4FAB874}"/>
    <dgm:cxn modelId="{9682CBDA-A0F3-47B3-A434-389C6C32A0D1}" type="presOf" srcId="{B3B9A8C1-129E-4FC3-82EA-C7CCD3A9F016}" destId="{A41236B7-7978-45FB-90AE-291A5266CF2B}" srcOrd="0" destOrd="2" presId="urn:microsoft.com/office/officeart/2005/8/layout/hProcess4"/>
    <dgm:cxn modelId="{21855A0B-98FC-4564-B69B-E624742EE5FA}" type="presOf" srcId="{CB5437CC-7FEF-4CF1-AEB8-2529BDD8097F}" destId="{7B74BD76-6690-43C7-BD2B-84495F2BE9C0}" srcOrd="0" destOrd="0" presId="urn:microsoft.com/office/officeart/2005/8/layout/hProcess4"/>
    <dgm:cxn modelId="{1D66043D-B9CF-4A7F-8C86-2B96F45F44D9}" type="presOf" srcId="{C6D89812-230D-4C8A-AED2-DB863F6AFB69}" destId="{A41236B7-7978-45FB-90AE-291A5266CF2B}" srcOrd="0" destOrd="1" presId="urn:microsoft.com/office/officeart/2005/8/layout/hProcess4"/>
    <dgm:cxn modelId="{5D0B0288-4016-48B5-A9C0-CB8F39A54373}" srcId="{F3D28D2A-4FEC-4AAF-B7C2-730FC28C23E0}" destId="{C0A88446-6822-41D8-B76E-E5F0BC4E7EF4}" srcOrd="0" destOrd="0" parTransId="{8FB73721-B248-43B3-A5BD-77A21F4383D5}" sibTransId="{C836028C-066F-44B1-90AB-AE6CC927E669}"/>
    <dgm:cxn modelId="{E4107D09-3497-4F60-88AA-7ECFFBC348A2}" srcId="{5BB3998C-063A-4B0A-8565-0963C2E31E54}" destId="{5DA0DFA7-81F7-43DA-A839-33D8D1F6CC61}" srcOrd="2" destOrd="0" parTransId="{5A7BF08C-D8CE-42C1-AA37-AF0F01C30F5E}" sibTransId="{980F5B4E-D19E-4A21-A52D-27E299F29FCF}"/>
    <dgm:cxn modelId="{15FAE835-6457-4A50-B589-55E6E76C6BD7}" type="presOf" srcId="{81FE5CC2-46FA-41BA-B324-719749FADE69}" destId="{FA648F20-B02A-4439-9304-AA373239F798}" srcOrd="0" destOrd="0" presId="urn:microsoft.com/office/officeart/2005/8/layout/hProcess4"/>
    <dgm:cxn modelId="{FAC8B8A0-EF72-4082-9DE0-BED837FBAA75}" type="presOf" srcId="{C0A88446-6822-41D8-B76E-E5F0BC4E7EF4}" destId="{D943943B-AF48-4488-924A-1B19F2C743A2}" srcOrd="1" destOrd="0" presId="urn:microsoft.com/office/officeart/2005/8/layout/hProcess4"/>
    <dgm:cxn modelId="{85D63155-F745-4B07-969B-FA5B56BD28E8}" srcId="{0913B07C-6A88-40FE-BF75-B849D62B189D}" destId="{5BB3998C-063A-4B0A-8565-0963C2E31E54}" srcOrd="0" destOrd="0" parTransId="{BBEF602C-05A1-449E-90AA-0C582E017DA9}" sibTransId="{29688E7D-74E5-42E4-9599-69228A5C5EB2}"/>
    <dgm:cxn modelId="{DF1B1DAD-84F2-41D3-97E1-7E13E094154A}" type="presOf" srcId="{D42EDD0A-9EED-41F6-85A0-797159936662}" destId="{C9308A0B-F583-4BE5-A67E-E7064E7AE972}" srcOrd="1" destOrd="0" presId="urn:microsoft.com/office/officeart/2005/8/layout/hProcess4"/>
    <dgm:cxn modelId="{54DE724E-088A-4A1B-9939-3A51FC86AC32}" type="presOf" srcId="{F3D28D2A-4FEC-4AAF-B7C2-730FC28C23E0}" destId="{C0248DC1-1832-460F-BD3A-263C5E6933B5}" srcOrd="0" destOrd="0" presId="urn:microsoft.com/office/officeart/2005/8/layout/hProcess4"/>
    <dgm:cxn modelId="{B9963C29-DFBA-45C7-8AF1-1B4E9D1E18E3}" srcId="{32D4D3DE-6641-4065-91BA-075BDB581D7A}" destId="{8C9CAC46-C4E6-4567-8FE9-17893E9F9BC3}" srcOrd="1" destOrd="0" parTransId="{FEF9D337-9F4C-4104-85F9-6586949333F4}" sibTransId="{CB8DDBFD-0363-4C32-A985-06E82BDC8AFE}"/>
    <dgm:cxn modelId="{025CE5A2-8788-4889-AD37-0BBAAA333473}" srcId="{0913B07C-6A88-40FE-BF75-B849D62B189D}" destId="{F3D28D2A-4FEC-4AAF-B7C2-730FC28C23E0}" srcOrd="2" destOrd="0" parTransId="{5C9866DD-6A8F-4C2B-A5E9-3B53280184DC}" sibTransId="{CB5437CC-7FEF-4CF1-AEB8-2529BDD8097F}"/>
    <dgm:cxn modelId="{5373190B-1796-4273-B07F-AFA4214AA049}" type="presOf" srcId="{0913B07C-6A88-40FE-BF75-B849D62B189D}" destId="{2731A67A-2853-4B39-81F9-FC93AAA8947D}" srcOrd="0" destOrd="0" presId="urn:microsoft.com/office/officeart/2005/8/layout/hProcess4"/>
    <dgm:cxn modelId="{A372FCA5-2A1B-4C69-B3E3-78ECDDF8C0C8}" type="presParOf" srcId="{2731A67A-2853-4B39-81F9-FC93AAA8947D}" destId="{FA87BFDF-78FF-4FFE-B18D-EB04A3074879}" srcOrd="0" destOrd="0" presId="urn:microsoft.com/office/officeart/2005/8/layout/hProcess4"/>
    <dgm:cxn modelId="{CA661F4D-C3C6-4B92-A11B-3222950400F1}" type="presParOf" srcId="{2731A67A-2853-4B39-81F9-FC93AAA8947D}" destId="{328447B0-CD63-469C-8701-40FA94FB2246}" srcOrd="1" destOrd="0" presId="urn:microsoft.com/office/officeart/2005/8/layout/hProcess4"/>
    <dgm:cxn modelId="{8CDF1272-DCEC-4D3A-8146-93B984806F75}" type="presParOf" srcId="{2731A67A-2853-4B39-81F9-FC93AAA8947D}" destId="{50EBBBFE-CA84-41AD-B558-536FD34C2EA2}" srcOrd="2" destOrd="0" presId="urn:microsoft.com/office/officeart/2005/8/layout/hProcess4"/>
    <dgm:cxn modelId="{12B6EF16-AE64-410C-B633-DE6130C497E7}" type="presParOf" srcId="{50EBBBFE-CA84-41AD-B558-536FD34C2EA2}" destId="{5CB2189B-2AA3-4D6C-B44D-5F40AA9B7BFA}" srcOrd="0" destOrd="0" presId="urn:microsoft.com/office/officeart/2005/8/layout/hProcess4"/>
    <dgm:cxn modelId="{37C9C086-4A06-471B-A64B-29D6505EE2E4}" type="presParOf" srcId="{5CB2189B-2AA3-4D6C-B44D-5F40AA9B7BFA}" destId="{0EA9B98A-CC41-4CD9-A8D6-D8C05DC666B2}" srcOrd="0" destOrd="0" presId="urn:microsoft.com/office/officeart/2005/8/layout/hProcess4"/>
    <dgm:cxn modelId="{6D10FD54-3D67-4082-92EA-B8B602AD76AC}" type="presParOf" srcId="{5CB2189B-2AA3-4D6C-B44D-5F40AA9B7BFA}" destId="{56A76DB9-167A-4D4F-81C4-F66DE9D680B6}" srcOrd="1" destOrd="0" presId="urn:microsoft.com/office/officeart/2005/8/layout/hProcess4"/>
    <dgm:cxn modelId="{C8C332CC-F8F0-4BFE-9A2A-B92CE9966EE7}" type="presParOf" srcId="{5CB2189B-2AA3-4D6C-B44D-5F40AA9B7BFA}" destId="{C9308A0B-F583-4BE5-A67E-E7064E7AE972}" srcOrd="2" destOrd="0" presId="urn:microsoft.com/office/officeart/2005/8/layout/hProcess4"/>
    <dgm:cxn modelId="{D36E90DB-0D72-44F6-8564-0692D9F311FC}" type="presParOf" srcId="{5CB2189B-2AA3-4D6C-B44D-5F40AA9B7BFA}" destId="{C3AA337C-EA15-481E-992B-A9831649D0C5}" srcOrd="3" destOrd="0" presId="urn:microsoft.com/office/officeart/2005/8/layout/hProcess4"/>
    <dgm:cxn modelId="{698B217E-7FC6-4765-A883-2C4A3D14EA73}" type="presParOf" srcId="{5CB2189B-2AA3-4D6C-B44D-5F40AA9B7BFA}" destId="{AC6AABF6-27D5-4A68-8B5D-309365A349E3}" srcOrd="4" destOrd="0" presId="urn:microsoft.com/office/officeart/2005/8/layout/hProcess4"/>
    <dgm:cxn modelId="{FB8A533C-495D-40AF-9F65-EFA2025FEDE3}" type="presParOf" srcId="{50EBBBFE-CA84-41AD-B558-536FD34C2EA2}" destId="{5979CD58-4688-4494-A910-4A8B01063E96}" srcOrd="1" destOrd="0" presId="urn:microsoft.com/office/officeart/2005/8/layout/hProcess4"/>
    <dgm:cxn modelId="{E2C3AC8F-6923-4572-9ECC-206A7B06A86F}" type="presParOf" srcId="{50EBBBFE-CA84-41AD-B558-536FD34C2EA2}" destId="{BCDE246A-13AE-4C8B-8827-91056F49EFE6}" srcOrd="2" destOrd="0" presId="urn:microsoft.com/office/officeart/2005/8/layout/hProcess4"/>
    <dgm:cxn modelId="{FE6651EA-92DB-47B6-BE20-C9B6BEC55733}" type="presParOf" srcId="{BCDE246A-13AE-4C8B-8827-91056F49EFE6}" destId="{0A5D761E-E3A4-49DC-B84E-CD90C7D708F5}" srcOrd="0" destOrd="0" presId="urn:microsoft.com/office/officeart/2005/8/layout/hProcess4"/>
    <dgm:cxn modelId="{A062B317-0BE2-4926-8243-1BC1DBCFA2B1}" type="presParOf" srcId="{BCDE246A-13AE-4C8B-8827-91056F49EFE6}" destId="{FA648F20-B02A-4439-9304-AA373239F798}" srcOrd="1" destOrd="0" presId="urn:microsoft.com/office/officeart/2005/8/layout/hProcess4"/>
    <dgm:cxn modelId="{7FE0A726-90B6-4AA5-9BC5-FDC19456F4E0}" type="presParOf" srcId="{BCDE246A-13AE-4C8B-8827-91056F49EFE6}" destId="{798797E2-B1C1-4CAC-867D-BE8FB109D3B4}" srcOrd="2" destOrd="0" presId="urn:microsoft.com/office/officeart/2005/8/layout/hProcess4"/>
    <dgm:cxn modelId="{76383CC7-9F9C-4CD3-A7C6-4EB0CD8C52AB}" type="presParOf" srcId="{BCDE246A-13AE-4C8B-8827-91056F49EFE6}" destId="{1DA70C97-3AE3-46B6-81DE-E9ACB62B322A}" srcOrd="3" destOrd="0" presId="urn:microsoft.com/office/officeart/2005/8/layout/hProcess4"/>
    <dgm:cxn modelId="{4E202549-2F52-41B4-9FC3-F70AC3798CFA}" type="presParOf" srcId="{BCDE246A-13AE-4C8B-8827-91056F49EFE6}" destId="{31A0C6BC-7C12-458F-A602-23A58F1A6ABE}" srcOrd="4" destOrd="0" presId="urn:microsoft.com/office/officeart/2005/8/layout/hProcess4"/>
    <dgm:cxn modelId="{5ED6C1C6-62B0-4FE5-AB06-28D0B93B0D47}" type="presParOf" srcId="{50EBBBFE-CA84-41AD-B558-536FD34C2EA2}" destId="{11194843-C80E-4059-B6B0-0AFECAF2A322}" srcOrd="3" destOrd="0" presId="urn:microsoft.com/office/officeart/2005/8/layout/hProcess4"/>
    <dgm:cxn modelId="{1BF110B6-99E4-41AF-9DC0-4C8C93FAD3F8}" type="presParOf" srcId="{50EBBBFE-CA84-41AD-B558-536FD34C2EA2}" destId="{08554483-08A9-4378-B330-ED445DAC89DB}" srcOrd="4" destOrd="0" presId="urn:microsoft.com/office/officeart/2005/8/layout/hProcess4"/>
    <dgm:cxn modelId="{296F6475-BBDC-4366-83DF-1B4EB9EBC7C8}" type="presParOf" srcId="{08554483-08A9-4378-B330-ED445DAC89DB}" destId="{E8853B44-CAC0-4C5B-8938-90604881530B}" srcOrd="0" destOrd="0" presId="urn:microsoft.com/office/officeart/2005/8/layout/hProcess4"/>
    <dgm:cxn modelId="{2F4C4E2C-E723-4598-A102-00307B45BFBB}" type="presParOf" srcId="{08554483-08A9-4378-B330-ED445DAC89DB}" destId="{A41236B7-7978-45FB-90AE-291A5266CF2B}" srcOrd="1" destOrd="0" presId="urn:microsoft.com/office/officeart/2005/8/layout/hProcess4"/>
    <dgm:cxn modelId="{6B04DEB4-E333-44F2-9290-C98F6525B2ED}" type="presParOf" srcId="{08554483-08A9-4378-B330-ED445DAC89DB}" destId="{D943943B-AF48-4488-924A-1B19F2C743A2}" srcOrd="2" destOrd="0" presId="urn:microsoft.com/office/officeart/2005/8/layout/hProcess4"/>
    <dgm:cxn modelId="{EE7E196A-4826-4493-A4BE-2FFC8BA2D505}" type="presParOf" srcId="{08554483-08A9-4378-B330-ED445DAC89DB}" destId="{C0248DC1-1832-460F-BD3A-263C5E6933B5}" srcOrd="3" destOrd="0" presId="urn:microsoft.com/office/officeart/2005/8/layout/hProcess4"/>
    <dgm:cxn modelId="{8C8FF714-ADE8-41F4-BA08-8F692A1BF9C5}" type="presParOf" srcId="{08554483-08A9-4378-B330-ED445DAC89DB}" destId="{0AB9B56B-6716-4AD1-BB6D-C1049C9CE9C8}" srcOrd="4" destOrd="0" presId="urn:microsoft.com/office/officeart/2005/8/layout/hProcess4"/>
    <dgm:cxn modelId="{619F62B4-4E80-458E-B573-EC24D21E729F}" type="presParOf" srcId="{50EBBBFE-CA84-41AD-B558-536FD34C2EA2}" destId="{7B74BD76-6690-43C7-BD2B-84495F2BE9C0}" srcOrd="5" destOrd="0" presId="urn:microsoft.com/office/officeart/2005/8/layout/hProcess4"/>
    <dgm:cxn modelId="{B31BD299-0258-4F64-9B66-4101D1D3428B}" type="presParOf" srcId="{50EBBBFE-CA84-41AD-B558-536FD34C2EA2}" destId="{E036C427-CEAD-41E4-918F-E99BD74D30D9}" srcOrd="6" destOrd="0" presId="urn:microsoft.com/office/officeart/2005/8/layout/hProcess4"/>
    <dgm:cxn modelId="{E4589DDA-BA38-473B-9336-E18B59365CBC}" type="presParOf" srcId="{E036C427-CEAD-41E4-918F-E99BD74D30D9}" destId="{E9A3206F-159A-4A80-BAF4-DD3942B40BDF}" srcOrd="0" destOrd="0" presId="urn:microsoft.com/office/officeart/2005/8/layout/hProcess4"/>
    <dgm:cxn modelId="{3837343D-2355-49EF-BE40-5DC223B6CD3F}" type="presParOf" srcId="{E036C427-CEAD-41E4-918F-E99BD74D30D9}" destId="{1099D2DF-63B1-44CF-BF42-CB1C93A4EFD6}" srcOrd="1" destOrd="0" presId="urn:microsoft.com/office/officeart/2005/8/layout/hProcess4"/>
    <dgm:cxn modelId="{FCA8F216-6C97-4537-B6E4-12B302B10C8D}" type="presParOf" srcId="{E036C427-CEAD-41E4-918F-E99BD74D30D9}" destId="{FBA54E02-2A3E-4ED8-8C77-4CB650E809D4}" srcOrd="2" destOrd="0" presId="urn:microsoft.com/office/officeart/2005/8/layout/hProcess4"/>
    <dgm:cxn modelId="{9632329E-54B3-42C7-8C31-81506DCB2FE6}" type="presParOf" srcId="{E036C427-CEAD-41E4-918F-E99BD74D30D9}" destId="{C22BA837-A622-40FF-9C26-AA1081C42456}" srcOrd="3" destOrd="0" presId="urn:microsoft.com/office/officeart/2005/8/layout/hProcess4"/>
    <dgm:cxn modelId="{5304FD84-2FCB-4FE7-A3B1-63CDEB6A1F86}" type="presParOf" srcId="{E036C427-CEAD-41E4-918F-E99BD74D30D9}" destId="{E514C3FD-B9D9-4B84-AA3E-AFBF53ABC3C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E64791F7-48C9-4AAB-9082-0E982F09DD7A}" type="presOf" srcId="{EB8D4927-A002-41EE-87C5-318D019A1FE9}" destId="{6302E066-B36B-4361-BF56-D06B97611A28}" srcOrd="0" destOrd="0" presId="urn:microsoft.com/office/officeart/2005/8/layout/hChevron3"/>
    <dgm:cxn modelId="{BB212187-8483-4B38-A7C2-C3A7D95BD8E1}" type="presOf" srcId="{E9FF78A8-45FE-4A67-BC17-F22678967466}" destId="{759954A2-FE1F-4979-B0A6-7EDBE86AC574}" srcOrd="0" destOrd="0" presId="urn:microsoft.com/office/officeart/2005/8/layout/hChevron3"/>
    <dgm:cxn modelId="{9ABCD19A-1E9F-451B-90D1-CE539D801548}" type="presOf" srcId="{61EC8DB4-3178-438F-9D4B-750EE53AAB42}" destId="{868A2131-06DB-420C-B7D7-3D9B6E9E103A}" srcOrd="0" destOrd="0" presId="urn:microsoft.com/office/officeart/2005/8/layout/hChevron3"/>
    <dgm:cxn modelId="{5B9CF2AF-74BC-4921-91A8-6F7BA508CF3E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36475FE2-86C8-4A56-858B-A8A418355451}" type="presOf" srcId="{6B28232D-0BBD-4363-9ECA-FCBD44B68E2D}" destId="{CEBFC711-587F-478A-B32E-8F03D257EB97}" srcOrd="0" destOrd="0" presId="urn:microsoft.com/office/officeart/2005/8/layout/hChevron3"/>
    <dgm:cxn modelId="{9D9E5844-866A-4934-840F-9C37038FB2FD}" type="presParOf" srcId="{759954A2-FE1F-4979-B0A6-7EDBE86AC574}" destId="{CEBFC711-587F-478A-B32E-8F03D257EB97}" srcOrd="0" destOrd="0" presId="urn:microsoft.com/office/officeart/2005/8/layout/hChevron3"/>
    <dgm:cxn modelId="{A16E3AA8-A5CC-4948-8349-6CFF13D8F518}" type="presParOf" srcId="{759954A2-FE1F-4979-B0A6-7EDBE86AC574}" destId="{24DCC6E1-19DC-4E7C-852D-6302534C5A1D}" srcOrd="1" destOrd="0" presId="urn:microsoft.com/office/officeart/2005/8/layout/hChevron3"/>
    <dgm:cxn modelId="{62A49F3B-D6EA-46FB-A263-BD0A645350CC}" type="presParOf" srcId="{759954A2-FE1F-4979-B0A6-7EDBE86AC574}" destId="{868A2131-06DB-420C-B7D7-3D9B6E9E103A}" srcOrd="2" destOrd="0" presId="urn:microsoft.com/office/officeart/2005/8/layout/hChevron3"/>
    <dgm:cxn modelId="{3C74E926-0900-4819-A673-1C7447833B80}" type="presParOf" srcId="{759954A2-FE1F-4979-B0A6-7EDBE86AC574}" destId="{599791FD-A4AA-4384-A8E6-69684EE491C4}" srcOrd="3" destOrd="0" presId="urn:microsoft.com/office/officeart/2005/8/layout/hChevron3"/>
    <dgm:cxn modelId="{BC3AB52D-8BDF-4598-BAB6-02E5616DDBD4}" type="presParOf" srcId="{759954A2-FE1F-4979-B0A6-7EDBE86AC574}" destId="{6302E066-B36B-4361-BF56-D06B97611A28}" srcOrd="4" destOrd="0" presId="urn:microsoft.com/office/officeart/2005/8/layout/hChevron3"/>
    <dgm:cxn modelId="{8DE20CA6-9B3A-4EA5-B81A-B8EB5C65D119}" type="presParOf" srcId="{759954A2-FE1F-4979-B0A6-7EDBE86AC574}" destId="{CCE2A7B1-80C2-4465-AC6B-DA958933C3EB}" srcOrd="5" destOrd="0" presId="urn:microsoft.com/office/officeart/2005/8/layout/hChevron3"/>
    <dgm:cxn modelId="{A0E472A4-DC1D-48A9-9129-D6E381E03950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3174D785-0839-46BF-887E-E4926D879653}" type="presOf" srcId="{1A27042D-8671-4D1B-A102-37B8E53F99DF}" destId="{DB472191-6B59-4E43-8225-8FC76A113000}" srcOrd="0" destOrd="0" presId="urn:microsoft.com/office/officeart/2005/8/layout/hChevron3"/>
    <dgm:cxn modelId="{BC629095-849B-40F7-B11F-87ECDAF8D970}" type="presOf" srcId="{EB8D4927-A002-41EE-87C5-318D019A1FE9}" destId="{6302E066-B36B-4361-BF56-D06B97611A28}" srcOrd="0" destOrd="0" presId="urn:microsoft.com/office/officeart/2005/8/layout/hChevron3"/>
    <dgm:cxn modelId="{9CA2640E-5926-4B79-8D5B-742419F6A769}" type="presOf" srcId="{E9FF78A8-45FE-4A67-BC17-F22678967466}" destId="{759954A2-FE1F-4979-B0A6-7EDBE86AC574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7A47656D-88D8-4CAE-9CA6-607FA593A0AE}" type="presOf" srcId="{61EC8DB4-3178-438F-9D4B-750EE53AAB42}" destId="{868A2131-06DB-420C-B7D7-3D9B6E9E103A}" srcOrd="0" destOrd="0" presId="urn:microsoft.com/office/officeart/2005/8/layout/hChevron3"/>
    <dgm:cxn modelId="{01D13597-9526-4246-9C92-F495F2E16123}" type="presOf" srcId="{6B28232D-0BBD-4363-9ECA-FCBD44B68E2D}" destId="{CEBFC711-587F-478A-B32E-8F03D257EB97}" srcOrd="0" destOrd="0" presId="urn:microsoft.com/office/officeart/2005/8/layout/hChevron3"/>
    <dgm:cxn modelId="{B886DC92-73A2-41A2-8558-5198E2C614B8}" type="presParOf" srcId="{759954A2-FE1F-4979-B0A6-7EDBE86AC574}" destId="{CEBFC711-587F-478A-B32E-8F03D257EB97}" srcOrd="0" destOrd="0" presId="urn:microsoft.com/office/officeart/2005/8/layout/hChevron3"/>
    <dgm:cxn modelId="{6F5351C5-917C-4DA8-97B5-A3B2C8A86AE9}" type="presParOf" srcId="{759954A2-FE1F-4979-B0A6-7EDBE86AC574}" destId="{24DCC6E1-19DC-4E7C-852D-6302534C5A1D}" srcOrd="1" destOrd="0" presId="urn:microsoft.com/office/officeart/2005/8/layout/hChevron3"/>
    <dgm:cxn modelId="{329A9B35-8861-467D-9EC2-A98A8F462FD8}" type="presParOf" srcId="{759954A2-FE1F-4979-B0A6-7EDBE86AC574}" destId="{868A2131-06DB-420C-B7D7-3D9B6E9E103A}" srcOrd="2" destOrd="0" presId="urn:microsoft.com/office/officeart/2005/8/layout/hChevron3"/>
    <dgm:cxn modelId="{88CE9074-D822-49A5-9B5C-F5F17BF18DBD}" type="presParOf" srcId="{759954A2-FE1F-4979-B0A6-7EDBE86AC574}" destId="{599791FD-A4AA-4384-A8E6-69684EE491C4}" srcOrd="3" destOrd="0" presId="urn:microsoft.com/office/officeart/2005/8/layout/hChevron3"/>
    <dgm:cxn modelId="{F012045D-CD9B-441B-A03B-C66D53F6A020}" type="presParOf" srcId="{759954A2-FE1F-4979-B0A6-7EDBE86AC574}" destId="{6302E066-B36B-4361-BF56-D06B97611A28}" srcOrd="4" destOrd="0" presId="urn:microsoft.com/office/officeart/2005/8/layout/hChevron3"/>
    <dgm:cxn modelId="{043DA1B3-5018-422D-8306-3E9504692209}" type="presParOf" srcId="{759954A2-FE1F-4979-B0A6-7EDBE86AC574}" destId="{CCE2A7B1-80C2-4465-AC6B-DA958933C3EB}" srcOrd="5" destOrd="0" presId="urn:microsoft.com/office/officeart/2005/8/layout/hChevron3"/>
    <dgm:cxn modelId="{A21DE75C-E96B-49F0-987D-B287BDF6C5A5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973157F-BDAA-4415-BBFD-59E7F2E6DBE1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9E9064D5-1999-4AB9-9B5A-A6CAEB8BE5E8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5CACDF9-9EF0-405D-85A5-FD1A347105F8}" type="presOf" srcId="{E9FF78A8-45FE-4A67-BC17-F22678967466}" destId="{759954A2-FE1F-4979-B0A6-7EDBE86AC574}" srcOrd="0" destOrd="0" presId="urn:microsoft.com/office/officeart/2005/8/layout/hChevron3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2843CA2F-A341-4765-9D06-8629E88EC6D5}" type="presOf" srcId="{1A27042D-8671-4D1B-A102-37B8E53F99DF}" destId="{DB472191-6B59-4E43-8225-8FC76A113000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33D5DCD0-813B-4C28-B32B-C75446B5E69B}" type="presOf" srcId="{EB8D4927-A002-41EE-87C5-318D019A1FE9}" destId="{6302E066-B36B-4361-BF56-D06B97611A28}" srcOrd="0" destOrd="0" presId="urn:microsoft.com/office/officeart/2005/8/layout/hChevron3"/>
    <dgm:cxn modelId="{EE3B61DA-369D-436D-8AC1-9B2030A6E4C5}" type="presParOf" srcId="{759954A2-FE1F-4979-B0A6-7EDBE86AC574}" destId="{CEBFC711-587F-478A-B32E-8F03D257EB97}" srcOrd="0" destOrd="0" presId="urn:microsoft.com/office/officeart/2005/8/layout/hChevron3"/>
    <dgm:cxn modelId="{26B2ECD6-B9B9-4EFD-9A91-B4672FE961B6}" type="presParOf" srcId="{759954A2-FE1F-4979-B0A6-7EDBE86AC574}" destId="{24DCC6E1-19DC-4E7C-852D-6302534C5A1D}" srcOrd="1" destOrd="0" presId="urn:microsoft.com/office/officeart/2005/8/layout/hChevron3"/>
    <dgm:cxn modelId="{91BCC7F0-A631-47B5-8A85-DB0C4B676FF8}" type="presParOf" srcId="{759954A2-FE1F-4979-B0A6-7EDBE86AC574}" destId="{868A2131-06DB-420C-B7D7-3D9B6E9E103A}" srcOrd="2" destOrd="0" presId="urn:microsoft.com/office/officeart/2005/8/layout/hChevron3"/>
    <dgm:cxn modelId="{9723FAC5-5811-452E-A38A-103ABB43CA09}" type="presParOf" srcId="{759954A2-FE1F-4979-B0A6-7EDBE86AC574}" destId="{599791FD-A4AA-4384-A8E6-69684EE491C4}" srcOrd="3" destOrd="0" presId="urn:microsoft.com/office/officeart/2005/8/layout/hChevron3"/>
    <dgm:cxn modelId="{4BE0ED5B-34E4-41AA-8DA9-71954E4D8A2F}" type="presParOf" srcId="{759954A2-FE1F-4979-B0A6-7EDBE86AC574}" destId="{6302E066-B36B-4361-BF56-D06B97611A28}" srcOrd="4" destOrd="0" presId="urn:microsoft.com/office/officeart/2005/8/layout/hChevron3"/>
    <dgm:cxn modelId="{6DD51734-0AAC-4ECB-8A53-55C51AA93805}" type="presParOf" srcId="{759954A2-FE1F-4979-B0A6-7EDBE86AC574}" destId="{CCE2A7B1-80C2-4465-AC6B-DA958933C3EB}" srcOrd="5" destOrd="0" presId="urn:microsoft.com/office/officeart/2005/8/layout/hChevron3"/>
    <dgm:cxn modelId="{19FDFC4D-47E5-4451-BAFD-862FF62867E9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2DD6E811-BFFD-457D-9FB7-A7BF63301FD6}" type="presOf" srcId="{EB8D4927-A002-41EE-87C5-318D019A1FE9}" destId="{6302E066-B36B-4361-BF56-D06B97611A28}" srcOrd="0" destOrd="0" presId="urn:microsoft.com/office/officeart/2005/8/layout/hChevron3"/>
    <dgm:cxn modelId="{AAE71BBC-57D7-4155-BEC2-59DFCA98B122}" type="presOf" srcId="{61EC8DB4-3178-438F-9D4B-750EE53AAB42}" destId="{868A2131-06DB-420C-B7D7-3D9B6E9E103A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E128E96E-BC8F-4FBB-8B47-BADAB166694E}" type="presOf" srcId="{6B28232D-0BBD-4363-9ECA-FCBD44B68E2D}" destId="{CEBFC711-587F-478A-B32E-8F03D257EB97}" srcOrd="0" destOrd="0" presId="urn:microsoft.com/office/officeart/2005/8/layout/hChevron3"/>
    <dgm:cxn modelId="{586F5A65-6E7C-4AC3-B400-8311CA266E0B}" type="presOf" srcId="{E9FF78A8-45FE-4A67-BC17-F22678967466}" destId="{759954A2-FE1F-4979-B0A6-7EDBE86AC574}" srcOrd="0" destOrd="0" presId="urn:microsoft.com/office/officeart/2005/8/layout/hChevron3"/>
    <dgm:cxn modelId="{D26C2B90-BF69-4015-9BE9-F83026179335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02FD55C6-A634-4FC3-A12F-61C601DF24E4}" type="presParOf" srcId="{759954A2-FE1F-4979-B0A6-7EDBE86AC574}" destId="{CEBFC711-587F-478A-B32E-8F03D257EB97}" srcOrd="0" destOrd="0" presId="urn:microsoft.com/office/officeart/2005/8/layout/hChevron3"/>
    <dgm:cxn modelId="{274E052F-D04B-4DD4-820D-B4116561F35C}" type="presParOf" srcId="{759954A2-FE1F-4979-B0A6-7EDBE86AC574}" destId="{24DCC6E1-19DC-4E7C-852D-6302534C5A1D}" srcOrd="1" destOrd="0" presId="urn:microsoft.com/office/officeart/2005/8/layout/hChevron3"/>
    <dgm:cxn modelId="{1DCDFD64-12BB-42BE-A020-5D14E27ACDD4}" type="presParOf" srcId="{759954A2-FE1F-4979-B0A6-7EDBE86AC574}" destId="{868A2131-06DB-420C-B7D7-3D9B6E9E103A}" srcOrd="2" destOrd="0" presId="urn:microsoft.com/office/officeart/2005/8/layout/hChevron3"/>
    <dgm:cxn modelId="{E7762F3B-7DCE-4316-B741-03B0E18A1CC9}" type="presParOf" srcId="{759954A2-FE1F-4979-B0A6-7EDBE86AC574}" destId="{599791FD-A4AA-4384-A8E6-69684EE491C4}" srcOrd="3" destOrd="0" presId="urn:microsoft.com/office/officeart/2005/8/layout/hChevron3"/>
    <dgm:cxn modelId="{914442B5-0B12-47D1-914A-CC921D8FE134}" type="presParOf" srcId="{759954A2-FE1F-4979-B0A6-7EDBE86AC574}" destId="{6302E066-B36B-4361-BF56-D06B97611A28}" srcOrd="4" destOrd="0" presId="urn:microsoft.com/office/officeart/2005/8/layout/hChevron3"/>
    <dgm:cxn modelId="{04FA6DB7-A2FA-41E1-92B2-B112AD66E5A3}" type="presParOf" srcId="{759954A2-FE1F-4979-B0A6-7EDBE86AC574}" destId="{CCE2A7B1-80C2-4465-AC6B-DA958933C3EB}" srcOrd="5" destOrd="0" presId="urn:microsoft.com/office/officeart/2005/8/layout/hChevron3"/>
    <dgm:cxn modelId="{B63576A9-C3A4-451B-99AD-1773185C77D4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4F74CCC9-B029-4F11-9627-5BF9893EDEBF}" type="presOf" srcId="{61EC8DB4-3178-438F-9D4B-750EE53AAB42}" destId="{868A2131-06DB-420C-B7D7-3D9B6E9E103A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61075479-4ABD-460F-BC48-F44D57CCF547}" type="presOf" srcId="{E9FF78A8-45FE-4A67-BC17-F22678967466}" destId="{759954A2-FE1F-4979-B0A6-7EDBE86AC574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A7471E9E-E819-4FDE-B533-E2F160D40EEA}" type="presOf" srcId="{6B28232D-0BBD-4363-9ECA-FCBD44B68E2D}" destId="{CEBFC711-587F-478A-B32E-8F03D257EB97}" srcOrd="0" destOrd="0" presId="urn:microsoft.com/office/officeart/2005/8/layout/hChevron3"/>
    <dgm:cxn modelId="{A08553DD-0367-4774-B0C4-DCA2F0E75769}" type="presOf" srcId="{EB8D4927-A002-41EE-87C5-318D019A1FE9}" destId="{6302E066-B36B-4361-BF56-D06B97611A28}" srcOrd="0" destOrd="0" presId="urn:microsoft.com/office/officeart/2005/8/layout/hChevron3"/>
    <dgm:cxn modelId="{D977204A-7D3D-4740-A96C-B1C02AF63BE9}" type="presOf" srcId="{1A27042D-8671-4D1B-A102-37B8E53F99DF}" destId="{DB472191-6B59-4E43-8225-8FC76A113000}" srcOrd="0" destOrd="0" presId="urn:microsoft.com/office/officeart/2005/8/layout/hChevron3"/>
    <dgm:cxn modelId="{BE696A88-394C-499F-80AD-19449410B771}" type="presParOf" srcId="{759954A2-FE1F-4979-B0A6-7EDBE86AC574}" destId="{CEBFC711-587F-478A-B32E-8F03D257EB97}" srcOrd="0" destOrd="0" presId="urn:microsoft.com/office/officeart/2005/8/layout/hChevron3"/>
    <dgm:cxn modelId="{EEF9B027-B7EE-418A-BB1F-D44D0B0102A3}" type="presParOf" srcId="{759954A2-FE1F-4979-B0A6-7EDBE86AC574}" destId="{24DCC6E1-19DC-4E7C-852D-6302534C5A1D}" srcOrd="1" destOrd="0" presId="urn:microsoft.com/office/officeart/2005/8/layout/hChevron3"/>
    <dgm:cxn modelId="{867312C6-90F7-4B30-A29F-3DDD0F92ABEC}" type="presParOf" srcId="{759954A2-FE1F-4979-B0A6-7EDBE86AC574}" destId="{868A2131-06DB-420C-B7D7-3D9B6E9E103A}" srcOrd="2" destOrd="0" presId="urn:microsoft.com/office/officeart/2005/8/layout/hChevron3"/>
    <dgm:cxn modelId="{62E80552-4A46-4466-B106-5497D8CBFEFA}" type="presParOf" srcId="{759954A2-FE1F-4979-B0A6-7EDBE86AC574}" destId="{599791FD-A4AA-4384-A8E6-69684EE491C4}" srcOrd="3" destOrd="0" presId="urn:microsoft.com/office/officeart/2005/8/layout/hChevron3"/>
    <dgm:cxn modelId="{BFD569AD-8A00-48FF-9F79-11056B2DF127}" type="presParOf" srcId="{759954A2-FE1F-4979-B0A6-7EDBE86AC574}" destId="{6302E066-B36B-4361-BF56-D06B97611A28}" srcOrd="4" destOrd="0" presId="urn:microsoft.com/office/officeart/2005/8/layout/hChevron3"/>
    <dgm:cxn modelId="{9C17142D-116E-43A9-B62F-84594AB3CB01}" type="presParOf" srcId="{759954A2-FE1F-4979-B0A6-7EDBE86AC574}" destId="{CCE2A7B1-80C2-4465-AC6B-DA958933C3EB}" srcOrd="5" destOrd="0" presId="urn:microsoft.com/office/officeart/2005/8/layout/hChevron3"/>
    <dgm:cxn modelId="{DFD339A5-F359-4543-B5BD-4B026E6E2BC1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0D2786A-7B42-4D3F-AAEC-38F0157084E4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H"/>
        </a:p>
      </dgm:t>
    </dgm:pt>
    <dgm:pt modelId="{58996856-6CA6-4E30-A88C-509192F22D6B}">
      <dgm:prSet phldrT="[Texte]"/>
      <dgm:spPr/>
      <dgm:t>
        <a:bodyPr/>
        <a:lstStyle/>
        <a:p>
          <a:r>
            <a:rPr lang="fr-CH" dirty="0" err="1" smtClean="0"/>
            <a:t>Manually</a:t>
          </a:r>
          <a:endParaRPr lang="fr-CH" dirty="0"/>
        </a:p>
      </dgm:t>
    </dgm:pt>
    <dgm:pt modelId="{D7EC5420-B049-46CE-8900-B88CA1B873ED}" type="parTrans" cxnId="{82184F32-EF03-4A0E-B68E-6A553F1E9E73}">
      <dgm:prSet/>
      <dgm:spPr/>
      <dgm:t>
        <a:bodyPr/>
        <a:lstStyle/>
        <a:p>
          <a:endParaRPr lang="fr-CH"/>
        </a:p>
      </dgm:t>
    </dgm:pt>
    <dgm:pt modelId="{C974838A-6366-4C50-B26B-3F9F22B958EE}" type="sibTrans" cxnId="{82184F32-EF03-4A0E-B68E-6A553F1E9E73}">
      <dgm:prSet/>
      <dgm:spPr/>
      <dgm:t>
        <a:bodyPr/>
        <a:lstStyle/>
        <a:p>
          <a:endParaRPr lang="fr-CH"/>
        </a:p>
      </dgm:t>
    </dgm:pt>
    <dgm:pt modelId="{E45EAA1D-5919-4B1E-B541-7237F048A322}">
      <dgm:prSet phldrT="[Texte]"/>
      <dgm:spPr/>
      <dgm:t>
        <a:bodyPr/>
        <a:lstStyle/>
        <a:p>
          <a:r>
            <a:rPr lang="fr-CH" dirty="0" smtClean="0"/>
            <a:t>Online </a:t>
          </a:r>
          <a:r>
            <a:rPr lang="fr-CH" dirty="0" err="1" smtClean="0"/>
            <a:t>search</a:t>
          </a:r>
          <a:r>
            <a:rPr lang="fr-CH" dirty="0" smtClean="0"/>
            <a:t> in EndNote</a:t>
          </a:r>
          <a:endParaRPr lang="fr-CH" dirty="0"/>
        </a:p>
      </dgm:t>
    </dgm:pt>
    <dgm:pt modelId="{999EC71A-F47D-4C78-8F31-2E410BDDE271}" type="parTrans" cxnId="{8E6C2B5E-B25B-4900-A095-4D732B3290D2}">
      <dgm:prSet/>
      <dgm:spPr/>
      <dgm:t>
        <a:bodyPr/>
        <a:lstStyle/>
        <a:p>
          <a:endParaRPr lang="fr-CH"/>
        </a:p>
      </dgm:t>
    </dgm:pt>
    <dgm:pt modelId="{49C6F0C0-86D2-4ACB-95A4-C2FCB655EA8A}" type="sibTrans" cxnId="{8E6C2B5E-B25B-4900-A095-4D732B3290D2}">
      <dgm:prSet/>
      <dgm:spPr/>
      <dgm:t>
        <a:bodyPr/>
        <a:lstStyle/>
        <a:p>
          <a:endParaRPr lang="fr-CH"/>
        </a:p>
      </dgm:t>
    </dgm:pt>
    <dgm:pt modelId="{0B8F53B7-E056-4991-AC58-502BF8E1F05B}">
      <dgm:prSet phldrT="[Texte]"/>
      <dgm:spPr/>
      <dgm:t>
        <a:bodyPr/>
        <a:lstStyle/>
        <a:p>
          <a:r>
            <a:rPr lang="fr-CH" dirty="0" smtClean="0"/>
            <a:t>Export </a:t>
          </a:r>
          <a:r>
            <a:rPr lang="fr-CH" dirty="0" err="1" smtClean="0"/>
            <a:t>from</a:t>
          </a:r>
          <a:r>
            <a:rPr lang="fr-CH" dirty="0" smtClean="0"/>
            <a:t> </a:t>
          </a:r>
          <a:r>
            <a:rPr lang="fr-CH" dirty="0" err="1" smtClean="0"/>
            <a:t>databases</a:t>
          </a:r>
          <a:endParaRPr lang="fr-CH" dirty="0"/>
        </a:p>
      </dgm:t>
    </dgm:pt>
    <dgm:pt modelId="{30D9353C-FF67-44F9-91DF-CE8F2D78B086}" type="parTrans" cxnId="{771D039F-AADA-43DE-887A-60B835D5F138}">
      <dgm:prSet/>
      <dgm:spPr/>
      <dgm:t>
        <a:bodyPr/>
        <a:lstStyle/>
        <a:p>
          <a:endParaRPr lang="fr-CH"/>
        </a:p>
      </dgm:t>
    </dgm:pt>
    <dgm:pt modelId="{8CA1FBB4-85CC-41AF-870B-CB4A16C519BF}" type="sibTrans" cxnId="{771D039F-AADA-43DE-887A-60B835D5F138}">
      <dgm:prSet/>
      <dgm:spPr/>
      <dgm:t>
        <a:bodyPr/>
        <a:lstStyle/>
        <a:p>
          <a:endParaRPr lang="fr-CH"/>
        </a:p>
      </dgm:t>
    </dgm:pt>
    <dgm:pt modelId="{1F821C07-F264-41C3-8288-F5C0DCA2570E}">
      <dgm:prSet phldrT="[Texte]"/>
      <dgm:spPr/>
      <dgm:t>
        <a:bodyPr/>
        <a:lstStyle/>
        <a:p>
          <a:r>
            <a:rPr lang="fr-CH" dirty="0" smtClean="0"/>
            <a:t>PDF import</a:t>
          </a:r>
          <a:endParaRPr lang="fr-CH" dirty="0"/>
        </a:p>
      </dgm:t>
    </dgm:pt>
    <dgm:pt modelId="{0908D75A-5E6B-4764-B8F0-A81AB54EB044}" type="parTrans" cxnId="{FB110BE6-D293-44FE-AFCC-DFE22A99C4EA}">
      <dgm:prSet/>
      <dgm:spPr/>
      <dgm:t>
        <a:bodyPr/>
        <a:lstStyle/>
        <a:p>
          <a:endParaRPr lang="fr-CH"/>
        </a:p>
      </dgm:t>
    </dgm:pt>
    <dgm:pt modelId="{820E85C0-844E-43BD-AF2D-3AA8EDA2D18C}" type="sibTrans" cxnId="{FB110BE6-D293-44FE-AFCC-DFE22A99C4EA}">
      <dgm:prSet/>
      <dgm:spPr/>
      <dgm:t>
        <a:bodyPr/>
        <a:lstStyle/>
        <a:p>
          <a:endParaRPr lang="fr-CH"/>
        </a:p>
      </dgm:t>
    </dgm:pt>
    <dgm:pt modelId="{80908485-12E9-475C-9AE7-F0B3FA82FE2F}">
      <dgm:prSet phldrT="[Texte]"/>
      <dgm:spPr>
        <a:noFill/>
      </dgm:spPr>
      <dgm:t>
        <a:bodyPr/>
        <a:lstStyle/>
        <a:p>
          <a:r>
            <a:rPr lang="fr-CH" dirty="0" smtClean="0"/>
            <a:t>EndNote</a:t>
          </a:r>
          <a:endParaRPr lang="fr-CH" dirty="0"/>
        </a:p>
      </dgm:t>
    </dgm:pt>
    <dgm:pt modelId="{BD07A4CD-4CC5-42D5-87EB-CE0ED191E162}" type="sibTrans" cxnId="{A59980E6-171C-4265-8CA5-84A8AEB1DC9A}">
      <dgm:prSet/>
      <dgm:spPr/>
      <dgm:t>
        <a:bodyPr/>
        <a:lstStyle/>
        <a:p>
          <a:endParaRPr lang="fr-CH"/>
        </a:p>
      </dgm:t>
    </dgm:pt>
    <dgm:pt modelId="{10952652-00A2-4469-8F09-04F9634DDD7D}" type="parTrans" cxnId="{A59980E6-171C-4265-8CA5-84A8AEB1DC9A}">
      <dgm:prSet/>
      <dgm:spPr/>
      <dgm:t>
        <a:bodyPr/>
        <a:lstStyle/>
        <a:p>
          <a:endParaRPr lang="fr-CH"/>
        </a:p>
      </dgm:t>
    </dgm:pt>
    <dgm:pt modelId="{A8C85DA6-A276-46F1-B513-AD2206298B65}" type="pres">
      <dgm:prSet presAssocID="{F0D2786A-7B42-4D3F-AAEC-38F0157084E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CH"/>
        </a:p>
      </dgm:t>
    </dgm:pt>
    <dgm:pt modelId="{878F484F-E13B-4B1A-9983-023341851981}" type="pres">
      <dgm:prSet presAssocID="{80908485-12E9-475C-9AE7-F0B3FA82FE2F}" presName="centerShape" presStyleLbl="node0" presStyleIdx="0" presStyleCnt="1"/>
      <dgm:spPr/>
      <dgm:t>
        <a:bodyPr/>
        <a:lstStyle/>
        <a:p>
          <a:endParaRPr lang="fr-CH"/>
        </a:p>
      </dgm:t>
    </dgm:pt>
    <dgm:pt modelId="{A7912A2F-FC9A-48DC-B130-DFAFBDF3D059}" type="pres">
      <dgm:prSet presAssocID="{D7EC5420-B049-46CE-8900-B88CA1B873ED}" presName="parTrans" presStyleLbl="bgSibTrans2D1" presStyleIdx="0" presStyleCnt="4" custRadScaleRad="200031" custRadScaleInc="-2147483648"/>
      <dgm:spPr/>
      <dgm:t>
        <a:bodyPr/>
        <a:lstStyle/>
        <a:p>
          <a:endParaRPr lang="fr-CH"/>
        </a:p>
      </dgm:t>
    </dgm:pt>
    <dgm:pt modelId="{681A2912-0FA8-4CEE-B52E-147655C1BBA6}" type="pres">
      <dgm:prSet presAssocID="{58996856-6CA6-4E30-A88C-509192F22D6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AD463558-5E64-4007-9359-4B2DB69A7943}" type="pres">
      <dgm:prSet presAssocID="{999EC71A-F47D-4C78-8F31-2E410BDDE271}" presName="parTrans" presStyleLbl="bgSibTrans2D1" presStyleIdx="1" presStyleCnt="4"/>
      <dgm:spPr/>
      <dgm:t>
        <a:bodyPr/>
        <a:lstStyle/>
        <a:p>
          <a:endParaRPr lang="fr-CH"/>
        </a:p>
      </dgm:t>
    </dgm:pt>
    <dgm:pt modelId="{7E37B464-21A9-4F25-888E-D22C2B3D75B7}" type="pres">
      <dgm:prSet presAssocID="{E45EAA1D-5919-4B1E-B541-7237F048A32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1CC05A9-FF6A-4B69-9C55-7CFAFAA5F7A9}" type="pres">
      <dgm:prSet presAssocID="{30D9353C-FF67-44F9-91DF-CE8F2D78B086}" presName="parTrans" presStyleLbl="bgSibTrans2D1" presStyleIdx="2" presStyleCnt="4"/>
      <dgm:spPr/>
      <dgm:t>
        <a:bodyPr/>
        <a:lstStyle/>
        <a:p>
          <a:endParaRPr lang="fr-CH"/>
        </a:p>
      </dgm:t>
    </dgm:pt>
    <dgm:pt modelId="{1AD221F5-2B63-495F-8B5D-68B030DE39F5}" type="pres">
      <dgm:prSet presAssocID="{0B8F53B7-E056-4991-AC58-502BF8E1F05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5B36E11-8C1B-4649-9383-B63BA31E5F1D}" type="pres">
      <dgm:prSet presAssocID="{0908D75A-5E6B-4764-B8F0-A81AB54EB044}" presName="parTrans" presStyleLbl="bgSibTrans2D1" presStyleIdx="3" presStyleCnt="4"/>
      <dgm:spPr/>
      <dgm:t>
        <a:bodyPr/>
        <a:lstStyle/>
        <a:p>
          <a:endParaRPr lang="fr-CH"/>
        </a:p>
      </dgm:t>
    </dgm:pt>
    <dgm:pt modelId="{EF3BE77D-821C-4F33-BEA3-543480DE5D6D}" type="pres">
      <dgm:prSet presAssocID="{1F821C07-F264-41C3-8288-F5C0DCA2570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771D039F-AADA-43DE-887A-60B835D5F138}" srcId="{80908485-12E9-475C-9AE7-F0B3FA82FE2F}" destId="{0B8F53B7-E056-4991-AC58-502BF8E1F05B}" srcOrd="2" destOrd="0" parTransId="{30D9353C-FF67-44F9-91DF-CE8F2D78B086}" sibTransId="{8CA1FBB4-85CC-41AF-870B-CB4A16C519BF}"/>
    <dgm:cxn modelId="{FB110BE6-D293-44FE-AFCC-DFE22A99C4EA}" srcId="{80908485-12E9-475C-9AE7-F0B3FA82FE2F}" destId="{1F821C07-F264-41C3-8288-F5C0DCA2570E}" srcOrd="3" destOrd="0" parTransId="{0908D75A-5E6B-4764-B8F0-A81AB54EB044}" sibTransId="{820E85C0-844E-43BD-AF2D-3AA8EDA2D18C}"/>
    <dgm:cxn modelId="{82184F32-EF03-4A0E-B68E-6A553F1E9E73}" srcId="{80908485-12E9-475C-9AE7-F0B3FA82FE2F}" destId="{58996856-6CA6-4E30-A88C-509192F22D6B}" srcOrd="0" destOrd="0" parTransId="{D7EC5420-B049-46CE-8900-B88CA1B873ED}" sibTransId="{C974838A-6366-4C50-B26B-3F9F22B958EE}"/>
    <dgm:cxn modelId="{001913AC-1086-4E84-8C7C-71628981E129}" type="presOf" srcId="{0B8F53B7-E056-4991-AC58-502BF8E1F05B}" destId="{1AD221F5-2B63-495F-8B5D-68B030DE39F5}" srcOrd="0" destOrd="0" presId="urn:microsoft.com/office/officeart/2005/8/layout/radial4"/>
    <dgm:cxn modelId="{3D661F5D-6353-4199-8EF6-78F3A5398F9D}" type="presOf" srcId="{30D9353C-FF67-44F9-91DF-CE8F2D78B086}" destId="{21CC05A9-FF6A-4B69-9C55-7CFAFAA5F7A9}" srcOrd="0" destOrd="0" presId="urn:microsoft.com/office/officeart/2005/8/layout/radial4"/>
    <dgm:cxn modelId="{8E6C2B5E-B25B-4900-A095-4D732B3290D2}" srcId="{80908485-12E9-475C-9AE7-F0B3FA82FE2F}" destId="{E45EAA1D-5919-4B1E-B541-7237F048A322}" srcOrd="1" destOrd="0" parTransId="{999EC71A-F47D-4C78-8F31-2E410BDDE271}" sibTransId="{49C6F0C0-86D2-4ACB-95A4-C2FCB655EA8A}"/>
    <dgm:cxn modelId="{67E8D210-D12F-4505-8A76-C1CFA3DF8C94}" type="presOf" srcId="{E45EAA1D-5919-4B1E-B541-7237F048A322}" destId="{7E37B464-21A9-4F25-888E-D22C2B3D75B7}" srcOrd="0" destOrd="0" presId="urn:microsoft.com/office/officeart/2005/8/layout/radial4"/>
    <dgm:cxn modelId="{E6F55466-E7B4-43A4-BB6A-096303F2A180}" type="presOf" srcId="{58996856-6CA6-4E30-A88C-509192F22D6B}" destId="{681A2912-0FA8-4CEE-B52E-147655C1BBA6}" srcOrd="0" destOrd="0" presId="urn:microsoft.com/office/officeart/2005/8/layout/radial4"/>
    <dgm:cxn modelId="{7B5C7456-35D2-4D1E-AAE5-5766CC951A5B}" type="presOf" srcId="{0908D75A-5E6B-4764-B8F0-A81AB54EB044}" destId="{25B36E11-8C1B-4649-9383-B63BA31E5F1D}" srcOrd="0" destOrd="0" presId="urn:microsoft.com/office/officeart/2005/8/layout/radial4"/>
    <dgm:cxn modelId="{412832DA-5C5A-4176-AD64-76D48D35063F}" type="presOf" srcId="{999EC71A-F47D-4C78-8F31-2E410BDDE271}" destId="{AD463558-5E64-4007-9359-4B2DB69A7943}" srcOrd="0" destOrd="0" presId="urn:microsoft.com/office/officeart/2005/8/layout/radial4"/>
    <dgm:cxn modelId="{DBDE47CE-E5F4-4553-BC36-C9E326938307}" type="presOf" srcId="{D7EC5420-B049-46CE-8900-B88CA1B873ED}" destId="{A7912A2F-FC9A-48DC-B130-DFAFBDF3D059}" srcOrd="0" destOrd="0" presId="urn:microsoft.com/office/officeart/2005/8/layout/radial4"/>
    <dgm:cxn modelId="{5CFA2200-EB20-4EBF-A4B5-5DE05D6F12D1}" type="presOf" srcId="{1F821C07-F264-41C3-8288-F5C0DCA2570E}" destId="{EF3BE77D-821C-4F33-BEA3-543480DE5D6D}" srcOrd="0" destOrd="0" presId="urn:microsoft.com/office/officeart/2005/8/layout/radial4"/>
    <dgm:cxn modelId="{015D65C3-45BC-4B7A-8ACB-BBD212011D37}" type="presOf" srcId="{F0D2786A-7B42-4D3F-AAEC-38F0157084E4}" destId="{A8C85DA6-A276-46F1-B513-AD2206298B65}" srcOrd="0" destOrd="0" presId="urn:microsoft.com/office/officeart/2005/8/layout/radial4"/>
    <dgm:cxn modelId="{A59980E6-171C-4265-8CA5-84A8AEB1DC9A}" srcId="{F0D2786A-7B42-4D3F-AAEC-38F0157084E4}" destId="{80908485-12E9-475C-9AE7-F0B3FA82FE2F}" srcOrd="0" destOrd="0" parTransId="{10952652-00A2-4469-8F09-04F9634DDD7D}" sibTransId="{BD07A4CD-4CC5-42D5-87EB-CE0ED191E162}"/>
    <dgm:cxn modelId="{7D73E128-45C0-4824-8398-FD8ED2BC712A}" type="presOf" srcId="{80908485-12E9-475C-9AE7-F0B3FA82FE2F}" destId="{878F484F-E13B-4B1A-9983-023341851981}" srcOrd="0" destOrd="0" presId="urn:microsoft.com/office/officeart/2005/8/layout/radial4"/>
    <dgm:cxn modelId="{3A337E9A-7156-4B17-84F6-C2861244AD11}" type="presParOf" srcId="{A8C85DA6-A276-46F1-B513-AD2206298B65}" destId="{878F484F-E13B-4B1A-9983-023341851981}" srcOrd="0" destOrd="0" presId="urn:microsoft.com/office/officeart/2005/8/layout/radial4"/>
    <dgm:cxn modelId="{FC2E7F73-A95E-4E7F-A5A4-B933AC66B4FF}" type="presParOf" srcId="{A8C85DA6-A276-46F1-B513-AD2206298B65}" destId="{A7912A2F-FC9A-48DC-B130-DFAFBDF3D059}" srcOrd="1" destOrd="0" presId="urn:microsoft.com/office/officeart/2005/8/layout/radial4"/>
    <dgm:cxn modelId="{F663531F-B7C1-4C49-B10B-BBA622678788}" type="presParOf" srcId="{A8C85DA6-A276-46F1-B513-AD2206298B65}" destId="{681A2912-0FA8-4CEE-B52E-147655C1BBA6}" srcOrd="2" destOrd="0" presId="urn:microsoft.com/office/officeart/2005/8/layout/radial4"/>
    <dgm:cxn modelId="{F20BB231-8DF3-4475-A9BE-2262BC99EB46}" type="presParOf" srcId="{A8C85DA6-A276-46F1-B513-AD2206298B65}" destId="{AD463558-5E64-4007-9359-4B2DB69A7943}" srcOrd="3" destOrd="0" presId="urn:microsoft.com/office/officeart/2005/8/layout/radial4"/>
    <dgm:cxn modelId="{8DDEB5B6-F5CF-4602-8480-C58D478D616F}" type="presParOf" srcId="{A8C85DA6-A276-46F1-B513-AD2206298B65}" destId="{7E37B464-21A9-4F25-888E-D22C2B3D75B7}" srcOrd="4" destOrd="0" presId="urn:microsoft.com/office/officeart/2005/8/layout/radial4"/>
    <dgm:cxn modelId="{3EA9D04D-2C59-42D9-ACAC-87161FC29F6B}" type="presParOf" srcId="{A8C85DA6-A276-46F1-B513-AD2206298B65}" destId="{21CC05A9-FF6A-4B69-9C55-7CFAFAA5F7A9}" srcOrd="5" destOrd="0" presId="urn:microsoft.com/office/officeart/2005/8/layout/radial4"/>
    <dgm:cxn modelId="{6D2779B7-0BAB-46A9-BCB4-01F920489ECE}" type="presParOf" srcId="{A8C85DA6-A276-46F1-B513-AD2206298B65}" destId="{1AD221F5-2B63-495F-8B5D-68B030DE39F5}" srcOrd="6" destOrd="0" presId="urn:microsoft.com/office/officeart/2005/8/layout/radial4"/>
    <dgm:cxn modelId="{A145BA73-5E3C-415E-A86A-4EA3FFBFAA05}" type="presParOf" srcId="{A8C85DA6-A276-46F1-B513-AD2206298B65}" destId="{25B36E11-8C1B-4649-9383-B63BA31E5F1D}" srcOrd="7" destOrd="0" presId="urn:microsoft.com/office/officeart/2005/8/layout/radial4"/>
    <dgm:cxn modelId="{C0CB38B1-9A27-408C-BBA0-7FDD3AD59942}" type="presParOf" srcId="{A8C85DA6-A276-46F1-B513-AD2206298B65}" destId="{EF3BE77D-821C-4F33-BEA3-543480DE5D6D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14D33E98-2896-4058-83DF-4EA21577CB5A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D632F023-9687-4C8D-AFFB-3D515F350BDC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3FAA892D-98E5-44C7-AE4F-740CDBBDE5F9}" type="presOf" srcId="{E9FF78A8-45FE-4A67-BC17-F22678967466}" destId="{759954A2-FE1F-4979-B0A6-7EDBE86AC574}" srcOrd="0" destOrd="0" presId="urn:microsoft.com/office/officeart/2005/8/layout/hChevron3"/>
    <dgm:cxn modelId="{23C715C8-EB07-4D38-BCB7-0AC333FCE750}" type="presOf" srcId="{EB8D4927-A002-41EE-87C5-318D019A1FE9}" destId="{6302E066-B36B-4361-BF56-D06B97611A28}" srcOrd="0" destOrd="0" presId="urn:microsoft.com/office/officeart/2005/8/layout/hChevron3"/>
    <dgm:cxn modelId="{4BD3AC74-65F1-44DB-AADC-7956DE8F733B}" type="presOf" srcId="{1A27042D-8671-4D1B-A102-37B8E53F99DF}" destId="{DB472191-6B59-4E43-8225-8FC76A113000}" srcOrd="0" destOrd="0" presId="urn:microsoft.com/office/officeart/2005/8/layout/hChevron3"/>
    <dgm:cxn modelId="{9AC3B818-0811-4B3E-BB39-06D6EE09EB6C}" type="presParOf" srcId="{759954A2-FE1F-4979-B0A6-7EDBE86AC574}" destId="{CEBFC711-587F-478A-B32E-8F03D257EB97}" srcOrd="0" destOrd="0" presId="urn:microsoft.com/office/officeart/2005/8/layout/hChevron3"/>
    <dgm:cxn modelId="{BC709CF1-20EC-4419-9BFE-CC82360CC518}" type="presParOf" srcId="{759954A2-FE1F-4979-B0A6-7EDBE86AC574}" destId="{24DCC6E1-19DC-4E7C-852D-6302534C5A1D}" srcOrd="1" destOrd="0" presId="urn:microsoft.com/office/officeart/2005/8/layout/hChevron3"/>
    <dgm:cxn modelId="{57116C60-788A-4262-9496-9A482C221E7D}" type="presParOf" srcId="{759954A2-FE1F-4979-B0A6-7EDBE86AC574}" destId="{868A2131-06DB-420C-B7D7-3D9B6E9E103A}" srcOrd="2" destOrd="0" presId="urn:microsoft.com/office/officeart/2005/8/layout/hChevron3"/>
    <dgm:cxn modelId="{D62BD70E-8BBC-4F86-BCBA-717584B0FEA0}" type="presParOf" srcId="{759954A2-FE1F-4979-B0A6-7EDBE86AC574}" destId="{599791FD-A4AA-4384-A8E6-69684EE491C4}" srcOrd="3" destOrd="0" presId="urn:microsoft.com/office/officeart/2005/8/layout/hChevron3"/>
    <dgm:cxn modelId="{40BD51DE-E951-4649-B5DA-3BDC0E7B6CE2}" type="presParOf" srcId="{759954A2-FE1F-4979-B0A6-7EDBE86AC574}" destId="{6302E066-B36B-4361-BF56-D06B97611A28}" srcOrd="4" destOrd="0" presId="urn:microsoft.com/office/officeart/2005/8/layout/hChevron3"/>
    <dgm:cxn modelId="{0DD3A2D5-1CC9-4DC1-882F-DACB4C2B17EE}" type="presParOf" srcId="{759954A2-FE1F-4979-B0A6-7EDBE86AC574}" destId="{CCE2A7B1-80C2-4465-AC6B-DA958933C3EB}" srcOrd="5" destOrd="0" presId="urn:microsoft.com/office/officeart/2005/8/layout/hChevron3"/>
    <dgm:cxn modelId="{7A366627-4812-4128-B93D-C56F911F914F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1F71C8-E26A-40A2-9D6F-758E1C213BDE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F9F3F1BF-13E4-444B-8433-2F401B3058A3}" type="presOf" srcId="{61EC8DB4-3178-438F-9D4B-750EE53AAB42}" destId="{868A2131-06DB-420C-B7D7-3D9B6E9E103A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417121E1-3A70-4EEC-98F6-2135E350C835}" type="presOf" srcId="{EB8D4927-A002-41EE-87C5-318D019A1FE9}" destId="{6302E066-B36B-4361-BF56-D06B97611A28}" srcOrd="0" destOrd="0" presId="urn:microsoft.com/office/officeart/2005/8/layout/hChevron3"/>
    <dgm:cxn modelId="{1EC32212-2AFD-4BCC-8942-CD10871C0E7D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196CDF8A-BE40-47C0-996B-498FA5DE99E4}" type="presOf" srcId="{E9FF78A8-45FE-4A67-BC17-F22678967466}" destId="{759954A2-FE1F-4979-B0A6-7EDBE86AC574}" srcOrd="0" destOrd="0" presId="urn:microsoft.com/office/officeart/2005/8/layout/hChevron3"/>
    <dgm:cxn modelId="{E571BBC9-2363-430C-BB8F-97083B9721F3}" type="presParOf" srcId="{759954A2-FE1F-4979-B0A6-7EDBE86AC574}" destId="{CEBFC711-587F-478A-B32E-8F03D257EB97}" srcOrd="0" destOrd="0" presId="urn:microsoft.com/office/officeart/2005/8/layout/hChevron3"/>
    <dgm:cxn modelId="{0B7E3F74-453D-46D4-A335-4973F1942370}" type="presParOf" srcId="{759954A2-FE1F-4979-B0A6-7EDBE86AC574}" destId="{24DCC6E1-19DC-4E7C-852D-6302534C5A1D}" srcOrd="1" destOrd="0" presId="urn:microsoft.com/office/officeart/2005/8/layout/hChevron3"/>
    <dgm:cxn modelId="{2EA81E1E-A526-4CE2-988C-FED790F5550B}" type="presParOf" srcId="{759954A2-FE1F-4979-B0A6-7EDBE86AC574}" destId="{868A2131-06DB-420C-B7D7-3D9B6E9E103A}" srcOrd="2" destOrd="0" presId="urn:microsoft.com/office/officeart/2005/8/layout/hChevron3"/>
    <dgm:cxn modelId="{7FB5820F-5B6B-4515-A5A4-13064AE046EB}" type="presParOf" srcId="{759954A2-FE1F-4979-B0A6-7EDBE86AC574}" destId="{599791FD-A4AA-4384-A8E6-69684EE491C4}" srcOrd="3" destOrd="0" presId="urn:microsoft.com/office/officeart/2005/8/layout/hChevron3"/>
    <dgm:cxn modelId="{A2280A43-F544-4DBC-BE43-3B5A128E6B13}" type="presParOf" srcId="{759954A2-FE1F-4979-B0A6-7EDBE86AC574}" destId="{6302E066-B36B-4361-BF56-D06B97611A28}" srcOrd="4" destOrd="0" presId="urn:microsoft.com/office/officeart/2005/8/layout/hChevron3"/>
    <dgm:cxn modelId="{56BF2625-2E69-48F4-BDF0-0630122A5976}" type="presParOf" srcId="{759954A2-FE1F-4979-B0A6-7EDBE86AC574}" destId="{CCE2A7B1-80C2-4465-AC6B-DA958933C3EB}" srcOrd="5" destOrd="0" presId="urn:microsoft.com/office/officeart/2005/8/layout/hChevron3"/>
    <dgm:cxn modelId="{D4259C1F-4956-4C3F-BA7C-55A48FCF3B3D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5A50563-1AAD-465E-8216-3A402076D957}" type="doc">
      <dgm:prSet loTypeId="urn:microsoft.com/office/officeart/2005/8/layout/arrow6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fr-CH"/>
        </a:p>
      </dgm:t>
    </dgm:pt>
    <dgm:pt modelId="{10F4CA42-D00F-4B65-A711-24155D6AE050}">
      <dgm:prSet phldrT="[Texte]" custT="1"/>
      <dgm:spPr/>
      <dgm:t>
        <a:bodyPr/>
        <a:lstStyle/>
        <a:p>
          <a:r>
            <a:rPr lang="fr-CH" sz="2800" dirty="0" smtClean="0">
              <a:solidFill>
                <a:schemeClr val="accent1"/>
              </a:solidFill>
            </a:rPr>
            <a:t>In </a:t>
          </a:r>
          <a:r>
            <a:rPr lang="fr-CH" sz="2800" b="1" dirty="0" smtClean="0">
              <a:solidFill>
                <a:schemeClr val="accent1"/>
              </a:solidFill>
            </a:rPr>
            <a:t>EndNote</a:t>
          </a:r>
          <a:endParaRPr lang="fr-CH" sz="2800" b="1" dirty="0">
            <a:solidFill>
              <a:schemeClr val="accent1"/>
            </a:solidFill>
          </a:endParaRPr>
        </a:p>
      </dgm:t>
    </dgm:pt>
    <dgm:pt modelId="{B920490C-1412-492A-A7A7-F9062C9ED899}" type="parTrans" cxnId="{93DE4114-8F32-429F-AA03-5D5738CF99D4}">
      <dgm:prSet/>
      <dgm:spPr/>
      <dgm:t>
        <a:bodyPr/>
        <a:lstStyle/>
        <a:p>
          <a:endParaRPr lang="fr-CH"/>
        </a:p>
      </dgm:t>
    </dgm:pt>
    <dgm:pt modelId="{70571204-0D87-46B3-9C6B-21EB7F1D543E}" type="sibTrans" cxnId="{93DE4114-8F32-429F-AA03-5D5738CF99D4}">
      <dgm:prSet/>
      <dgm:spPr/>
      <dgm:t>
        <a:bodyPr/>
        <a:lstStyle/>
        <a:p>
          <a:endParaRPr lang="fr-CH"/>
        </a:p>
      </dgm:t>
    </dgm:pt>
    <dgm:pt modelId="{1483DEED-15F0-4689-B37A-BD5AF023053B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CH" sz="2800" dirty="0" smtClean="0">
              <a:solidFill>
                <a:schemeClr val="accent1"/>
              </a:solidFill>
            </a:rPr>
            <a:t>In </a:t>
          </a:r>
          <a:r>
            <a:rPr lang="fr-CH" sz="2800" b="1" dirty="0" smtClean="0">
              <a:solidFill>
                <a:schemeClr val="accent1"/>
              </a:solidFill>
            </a:rPr>
            <a:t>Word</a:t>
          </a:r>
          <a:r>
            <a:rPr lang="fr-CH" sz="2800" dirty="0" smtClean="0">
              <a:solidFill>
                <a:schemeClr val="accent1"/>
              </a:solidFill>
            </a:rPr>
            <a:t>, </a:t>
          </a:r>
        </a:p>
        <a:p>
          <a:pPr>
            <a:lnSpc>
              <a:spcPct val="100000"/>
            </a:lnSpc>
          </a:pPr>
          <a:r>
            <a:rPr lang="fr-CH" sz="2800" i="0" dirty="0" err="1" smtClean="0">
              <a:solidFill>
                <a:schemeClr val="accent1"/>
              </a:solidFill>
            </a:rPr>
            <a:t>with</a:t>
          </a:r>
          <a:r>
            <a:rPr lang="fr-CH" sz="2800" i="0" dirty="0" smtClean="0">
              <a:solidFill>
                <a:schemeClr val="accent1"/>
              </a:solidFill>
            </a:rPr>
            <a:t> the </a:t>
          </a:r>
          <a:r>
            <a:rPr lang="fr-CH" sz="2800" b="0" i="1" dirty="0" smtClean="0">
              <a:solidFill>
                <a:schemeClr val="accent1"/>
              </a:solidFill>
            </a:rPr>
            <a:t>Cite </a:t>
          </a:r>
          <a:r>
            <a:rPr lang="fr-CH" sz="2800" b="0" i="1" dirty="0" err="1" smtClean="0">
              <a:solidFill>
                <a:schemeClr val="accent1"/>
              </a:solidFill>
            </a:rPr>
            <a:t>While</a:t>
          </a:r>
          <a:r>
            <a:rPr lang="fr-CH" sz="2800" b="0" i="1" dirty="0" smtClean="0">
              <a:solidFill>
                <a:schemeClr val="accent1"/>
              </a:solidFill>
            </a:rPr>
            <a:t> You</a:t>
          </a:r>
        </a:p>
        <a:p>
          <a:pPr>
            <a:lnSpc>
              <a:spcPct val="100000"/>
            </a:lnSpc>
          </a:pPr>
          <a:r>
            <a:rPr lang="fr-CH" sz="2800" b="0" i="1" dirty="0" smtClean="0">
              <a:solidFill>
                <a:schemeClr val="accent1"/>
              </a:solidFill>
            </a:rPr>
            <a:t> Write </a:t>
          </a:r>
          <a:r>
            <a:rPr lang="fr-CH" sz="2800" i="0" dirty="0" smtClean="0">
              <a:solidFill>
                <a:schemeClr val="accent1"/>
              </a:solidFill>
            </a:rPr>
            <a:t>plugin</a:t>
          </a:r>
          <a:endParaRPr lang="fr-CH" sz="2800" i="0" dirty="0">
            <a:solidFill>
              <a:schemeClr val="accent1"/>
            </a:solidFill>
          </a:endParaRPr>
        </a:p>
      </dgm:t>
    </dgm:pt>
    <dgm:pt modelId="{B8353793-DBEA-41F4-8C8D-52DF5C1C816D}" type="parTrans" cxnId="{4B0EA719-B8D2-470C-A974-A2E02A20EEC1}">
      <dgm:prSet/>
      <dgm:spPr/>
      <dgm:t>
        <a:bodyPr/>
        <a:lstStyle/>
        <a:p>
          <a:endParaRPr lang="fr-CH"/>
        </a:p>
      </dgm:t>
    </dgm:pt>
    <dgm:pt modelId="{C5B761E4-8149-4F3A-B0F3-581AFC374056}" type="sibTrans" cxnId="{4B0EA719-B8D2-470C-A974-A2E02A20EEC1}">
      <dgm:prSet/>
      <dgm:spPr/>
      <dgm:t>
        <a:bodyPr/>
        <a:lstStyle/>
        <a:p>
          <a:endParaRPr lang="fr-CH"/>
        </a:p>
      </dgm:t>
    </dgm:pt>
    <dgm:pt modelId="{61306FE5-3485-4F86-8700-B430BA719413}" type="pres">
      <dgm:prSet presAssocID="{25A50563-1AAD-465E-8216-3A402076D95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CH"/>
        </a:p>
      </dgm:t>
    </dgm:pt>
    <dgm:pt modelId="{7DFBC33C-D860-4A1D-B043-17869B90126D}" type="pres">
      <dgm:prSet presAssocID="{25A50563-1AAD-465E-8216-3A402076D957}" presName="ribbon" presStyleLbl="node1" presStyleIdx="0" presStyleCnt="1" custLinFactNeighborX="-749" custLinFactNeighborY="-3164"/>
      <dgm:spPr>
        <a:ln w="57150">
          <a:solidFill>
            <a:srgbClr val="CF0063"/>
          </a:solidFill>
        </a:ln>
      </dgm:spPr>
      <dgm:t>
        <a:bodyPr/>
        <a:lstStyle/>
        <a:p>
          <a:endParaRPr lang="fr-CH"/>
        </a:p>
      </dgm:t>
    </dgm:pt>
    <dgm:pt modelId="{6A681522-0EFC-4BD9-A54D-773BC7606348}" type="pres">
      <dgm:prSet presAssocID="{25A50563-1AAD-465E-8216-3A402076D957}" presName="leftArrowText" presStyleLbl="node1" presStyleIdx="0" presStyleCnt="1" custScaleX="114394" custScaleY="50415" custLinFactNeighborX="3032" custLinFactNeighborY="-5773">
        <dgm:presLayoutVars>
          <dgm:chMax val="0"/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8732544-5E3C-4995-9FFF-ADBE3DA4EC9A}" type="pres">
      <dgm:prSet presAssocID="{25A50563-1AAD-465E-8216-3A402076D957}" presName="rightArrowText" presStyleLbl="node1" presStyleIdx="0" presStyleCnt="1" custScaleX="137817" custLinFactNeighborX="6731" custLinFactNeighborY="-3397">
        <dgm:presLayoutVars>
          <dgm:chMax val="0"/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BB3BE79D-D2B8-4F12-9A0A-85594DF9F216}" type="presOf" srcId="{25A50563-1AAD-465E-8216-3A402076D957}" destId="{61306FE5-3485-4F86-8700-B430BA719413}" srcOrd="0" destOrd="0" presId="urn:microsoft.com/office/officeart/2005/8/layout/arrow6"/>
    <dgm:cxn modelId="{42F44E66-9AC8-44D9-9FCC-A0C8EAA939A9}" type="presOf" srcId="{10F4CA42-D00F-4B65-A711-24155D6AE050}" destId="{6A681522-0EFC-4BD9-A54D-773BC7606348}" srcOrd="0" destOrd="0" presId="urn:microsoft.com/office/officeart/2005/8/layout/arrow6"/>
    <dgm:cxn modelId="{93DE4114-8F32-429F-AA03-5D5738CF99D4}" srcId="{25A50563-1AAD-465E-8216-3A402076D957}" destId="{10F4CA42-D00F-4B65-A711-24155D6AE050}" srcOrd="0" destOrd="0" parTransId="{B920490C-1412-492A-A7A7-F9062C9ED899}" sibTransId="{70571204-0D87-46B3-9C6B-21EB7F1D543E}"/>
    <dgm:cxn modelId="{4B0EA719-B8D2-470C-A974-A2E02A20EEC1}" srcId="{25A50563-1AAD-465E-8216-3A402076D957}" destId="{1483DEED-15F0-4689-B37A-BD5AF023053B}" srcOrd="1" destOrd="0" parTransId="{B8353793-DBEA-41F4-8C8D-52DF5C1C816D}" sibTransId="{C5B761E4-8149-4F3A-B0F3-581AFC374056}"/>
    <dgm:cxn modelId="{53917249-C5E8-4E8E-A996-5297D1BAD997}" type="presOf" srcId="{1483DEED-15F0-4689-B37A-BD5AF023053B}" destId="{C8732544-5E3C-4995-9FFF-ADBE3DA4EC9A}" srcOrd="0" destOrd="0" presId="urn:microsoft.com/office/officeart/2005/8/layout/arrow6"/>
    <dgm:cxn modelId="{141333D4-6D2B-4745-BFD0-9CD253B948D0}" type="presParOf" srcId="{61306FE5-3485-4F86-8700-B430BA719413}" destId="{7DFBC33C-D860-4A1D-B043-17869B90126D}" srcOrd="0" destOrd="0" presId="urn:microsoft.com/office/officeart/2005/8/layout/arrow6"/>
    <dgm:cxn modelId="{424427C5-8E1B-429D-836A-709CA187C85A}" type="presParOf" srcId="{61306FE5-3485-4F86-8700-B430BA719413}" destId="{6A681522-0EFC-4BD9-A54D-773BC7606348}" srcOrd="1" destOrd="0" presId="urn:microsoft.com/office/officeart/2005/8/layout/arrow6"/>
    <dgm:cxn modelId="{B188A95D-3935-40CE-B5D7-81E0439DAF8C}" type="presParOf" srcId="{61306FE5-3485-4F86-8700-B430BA719413}" destId="{C8732544-5E3C-4995-9FFF-ADBE3DA4EC9A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C564599C-AFC3-4587-95BA-94E584DB7F64}" type="presOf" srcId="{EB8D4927-A002-41EE-87C5-318D019A1FE9}" destId="{6302E066-B36B-4361-BF56-D06B97611A28}" srcOrd="0" destOrd="0" presId="urn:microsoft.com/office/officeart/2005/8/layout/hChevron3"/>
    <dgm:cxn modelId="{07124D02-152A-4B30-A92C-BE6A29B6416A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B81F6AB3-6D95-4A72-B265-935BCEF02FDC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1E094C29-5D58-466C-B3A5-F6CCE1E1F9F2}" type="presOf" srcId="{1A27042D-8671-4D1B-A102-37B8E53F99DF}" destId="{DB472191-6B59-4E43-8225-8FC76A113000}" srcOrd="0" destOrd="0" presId="urn:microsoft.com/office/officeart/2005/8/layout/hChevron3"/>
    <dgm:cxn modelId="{CC68EDD3-18F9-4EA2-8135-CE162992B59B}" type="presOf" srcId="{E9FF78A8-45FE-4A67-BC17-F22678967466}" destId="{759954A2-FE1F-4979-B0A6-7EDBE86AC574}" srcOrd="0" destOrd="0" presId="urn:microsoft.com/office/officeart/2005/8/layout/hChevron3"/>
    <dgm:cxn modelId="{20151D4E-738F-4758-B931-C57FEC58558D}" type="presParOf" srcId="{759954A2-FE1F-4979-B0A6-7EDBE86AC574}" destId="{CEBFC711-587F-478A-B32E-8F03D257EB97}" srcOrd="0" destOrd="0" presId="urn:microsoft.com/office/officeart/2005/8/layout/hChevron3"/>
    <dgm:cxn modelId="{99E29AC4-3D0C-4A13-A4BA-638C57DE0C95}" type="presParOf" srcId="{759954A2-FE1F-4979-B0A6-7EDBE86AC574}" destId="{24DCC6E1-19DC-4E7C-852D-6302534C5A1D}" srcOrd="1" destOrd="0" presId="urn:microsoft.com/office/officeart/2005/8/layout/hChevron3"/>
    <dgm:cxn modelId="{A10063B6-F038-40DF-A09E-BB74285B27A3}" type="presParOf" srcId="{759954A2-FE1F-4979-B0A6-7EDBE86AC574}" destId="{868A2131-06DB-420C-B7D7-3D9B6E9E103A}" srcOrd="2" destOrd="0" presId="urn:microsoft.com/office/officeart/2005/8/layout/hChevron3"/>
    <dgm:cxn modelId="{3177403A-367C-497F-AE5F-A2F17AF5C180}" type="presParOf" srcId="{759954A2-FE1F-4979-B0A6-7EDBE86AC574}" destId="{599791FD-A4AA-4384-A8E6-69684EE491C4}" srcOrd="3" destOrd="0" presId="urn:microsoft.com/office/officeart/2005/8/layout/hChevron3"/>
    <dgm:cxn modelId="{07A865B5-6F98-4FC5-8D2A-BB1A8B5108AA}" type="presParOf" srcId="{759954A2-FE1F-4979-B0A6-7EDBE86AC574}" destId="{6302E066-B36B-4361-BF56-D06B97611A28}" srcOrd="4" destOrd="0" presId="urn:microsoft.com/office/officeart/2005/8/layout/hChevron3"/>
    <dgm:cxn modelId="{72101045-941C-486D-A869-0883E46FAC07}" type="presParOf" srcId="{759954A2-FE1F-4979-B0A6-7EDBE86AC574}" destId="{CCE2A7B1-80C2-4465-AC6B-DA958933C3EB}" srcOrd="5" destOrd="0" presId="urn:microsoft.com/office/officeart/2005/8/layout/hChevron3"/>
    <dgm:cxn modelId="{00E6F3F0-DC09-42E6-A198-C0CD6628373E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BDFB9EA2-A391-49AC-A0DF-CA2380763F4C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19979DB1-6C63-4C77-BB67-7B39DE3A52EB}" type="presOf" srcId="{E9FF78A8-45FE-4A67-BC17-F22678967466}" destId="{759954A2-FE1F-4979-B0A6-7EDBE86AC574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DCB01828-ADF6-4C55-BD78-2EAB1AE1292A}" type="presOf" srcId="{EB8D4927-A002-41EE-87C5-318D019A1FE9}" destId="{6302E066-B36B-4361-BF56-D06B97611A28}" srcOrd="0" destOrd="0" presId="urn:microsoft.com/office/officeart/2005/8/layout/hChevron3"/>
    <dgm:cxn modelId="{1DF5D649-2ACC-4AE9-B3B6-220A5A345FA7}" type="presOf" srcId="{61EC8DB4-3178-438F-9D4B-750EE53AAB42}" destId="{868A2131-06DB-420C-B7D7-3D9B6E9E103A}" srcOrd="0" destOrd="0" presId="urn:microsoft.com/office/officeart/2005/8/layout/hChevron3"/>
    <dgm:cxn modelId="{C9C46CAC-DDAC-4D94-8C4E-6B3E59F91F60}" type="presOf" srcId="{1A27042D-8671-4D1B-A102-37B8E53F99DF}" destId="{DB472191-6B59-4E43-8225-8FC76A113000}" srcOrd="0" destOrd="0" presId="urn:microsoft.com/office/officeart/2005/8/layout/hChevron3"/>
    <dgm:cxn modelId="{DDDEBBA2-2335-468D-BCAA-618F154AE67F}" type="presParOf" srcId="{759954A2-FE1F-4979-B0A6-7EDBE86AC574}" destId="{CEBFC711-587F-478A-B32E-8F03D257EB97}" srcOrd="0" destOrd="0" presId="urn:microsoft.com/office/officeart/2005/8/layout/hChevron3"/>
    <dgm:cxn modelId="{6CCDCFBB-F052-4766-9F39-1BC37A709A53}" type="presParOf" srcId="{759954A2-FE1F-4979-B0A6-7EDBE86AC574}" destId="{24DCC6E1-19DC-4E7C-852D-6302534C5A1D}" srcOrd="1" destOrd="0" presId="urn:microsoft.com/office/officeart/2005/8/layout/hChevron3"/>
    <dgm:cxn modelId="{B5323917-1E56-413A-A9D2-57FD852E52EF}" type="presParOf" srcId="{759954A2-FE1F-4979-B0A6-7EDBE86AC574}" destId="{868A2131-06DB-420C-B7D7-3D9B6E9E103A}" srcOrd="2" destOrd="0" presId="urn:microsoft.com/office/officeart/2005/8/layout/hChevron3"/>
    <dgm:cxn modelId="{2E8DCD91-080C-4D60-BCD5-594D46DD0B8F}" type="presParOf" srcId="{759954A2-FE1F-4979-B0A6-7EDBE86AC574}" destId="{599791FD-A4AA-4384-A8E6-69684EE491C4}" srcOrd="3" destOrd="0" presId="urn:microsoft.com/office/officeart/2005/8/layout/hChevron3"/>
    <dgm:cxn modelId="{8D8249BB-06E5-48DE-9DB9-45E6B5B50A68}" type="presParOf" srcId="{759954A2-FE1F-4979-B0A6-7EDBE86AC574}" destId="{6302E066-B36B-4361-BF56-D06B97611A28}" srcOrd="4" destOrd="0" presId="urn:microsoft.com/office/officeart/2005/8/layout/hChevron3"/>
    <dgm:cxn modelId="{53B1772A-2211-422D-99F4-2CB765D9E94A}" type="presParOf" srcId="{759954A2-FE1F-4979-B0A6-7EDBE86AC574}" destId="{CCE2A7B1-80C2-4465-AC6B-DA958933C3EB}" srcOrd="5" destOrd="0" presId="urn:microsoft.com/office/officeart/2005/8/layout/hChevron3"/>
    <dgm:cxn modelId="{C011743E-23E7-4AA2-886E-2789A010DD79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F316830C-1BB0-4920-A5F4-1DFBC8088B1C}" type="presOf" srcId="{6B28232D-0BBD-4363-9ECA-FCBD44B68E2D}" destId="{CEBFC711-587F-478A-B32E-8F03D257EB97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8C1570C7-38E7-4BD3-852F-13A5BB55AEF7}" type="presOf" srcId="{61EC8DB4-3178-438F-9D4B-750EE53AAB42}" destId="{868A2131-06DB-420C-B7D7-3D9B6E9E103A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854BA833-7FC4-44FE-8D49-CCDF194FBAAC}" type="presOf" srcId="{E9FF78A8-45FE-4A67-BC17-F22678967466}" destId="{759954A2-FE1F-4979-B0A6-7EDBE86AC574}" srcOrd="0" destOrd="0" presId="urn:microsoft.com/office/officeart/2005/8/layout/hChevron3"/>
    <dgm:cxn modelId="{7B7FD3ED-B12E-4AEF-88A6-EE6FA77EA234}" type="presOf" srcId="{EB8D4927-A002-41EE-87C5-318D019A1FE9}" destId="{6302E066-B36B-4361-BF56-D06B97611A28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E5626303-F5D4-4DFD-866A-08D4130351E4}" type="presOf" srcId="{1A27042D-8671-4D1B-A102-37B8E53F99DF}" destId="{DB472191-6B59-4E43-8225-8FC76A113000}" srcOrd="0" destOrd="0" presId="urn:microsoft.com/office/officeart/2005/8/layout/hChevron3"/>
    <dgm:cxn modelId="{3F06F9FB-BE1D-4A43-B8DB-1C29C40B327E}" type="presParOf" srcId="{759954A2-FE1F-4979-B0A6-7EDBE86AC574}" destId="{CEBFC711-587F-478A-B32E-8F03D257EB97}" srcOrd="0" destOrd="0" presId="urn:microsoft.com/office/officeart/2005/8/layout/hChevron3"/>
    <dgm:cxn modelId="{E4D35AFB-31BD-44F2-9172-0248B323B9CD}" type="presParOf" srcId="{759954A2-FE1F-4979-B0A6-7EDBE86AC574}" destId="{24DCC6E1-19DC-4E7C-852D-6302534C5A1D}" srcOrd="1" destOrd="0" presId="urn:microsoft.com/office/officeart/2005/8/layout/hChevron3"/>
    <dgm:cxn modelId="{7FDE7BB8-7E4F-463C-9A46-1C77F68ACE24}" type="presParOf" srcId="{759954A2-FE1F-4979-B0A6-7EDBE86AC574}" destId="{868A2131-06DB-420C-B7D7-3D9B6E9E103A}" srcOrd="2" destOrd="0" presId="urn:microsoft.com/office/officeart/2005/8/layout/hChevron3"/>
    <dgm:cxn modelId="{BE794D45-2707-4F27-A1FE-0F275B99FFCB}" type="presParOf" srcId="{759954A2-FE1F-4979-B0A6-7EDBE86AC574}" destId="{599791FD-A4AA-4384-A8E6-69684EE491C4}" srcOrd="3" destOrd="0" presId="urn:microsoft.com/office/officeart/2005/8/layout/hChevron3"/>
    <dgm:cxn modelId="{3FC8F2B3-6D25-426E-B007-0A6B35E5D6D1}" type="presParOf" srcId="{759954A2-FE1F-4979-B0A6-7EDBE86AC574}" destId="{6302E066-B36B-4361-BF56-D06B97611A28}" srcOrd="4" destOrd="0" presId="urn:microsoft.com/office/officeart/2005/8/layout/hChevron3"/>
    <dgm:cxn modelId="{D77AA18C-BC6F-4E25-BD03-FA55CCF41517}" type="presParOf" srcId="{759954A2-FE1F-4979-B0A6-7EDBE86AC574}" destId="{CCE2A7B1-80C2-4465-AC6B-DA958933C3EB}" srcOrd="5" destOrd="0" presId="urn:microsoft.com/office/officeart/2005/8/layout/hChevron3"/>
    <dgm:cxn modelId="{BCC2285F-995D-45DE-B573-AC63E90BE057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7DE0D50D-BCED-44B0-9C6E-5457C513B7E6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A7B31133-36A5-4C89-ADE7-1B6978778EA3}" type="presOf" srcId="{EB8D4927-A002-41EE-87C5-318D019A1FE9}" destId="{6302E066-B36B-4361-BF56-D06B97611A28}" srcOrd="0" destOrd="0" presId="urn:microsoft.com/office/officeart/2005/8/layout/hChevron3"/>
    <dgm:cxn modelId="{B7251091-B70D-4CB0-AEAA-1D2584918510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9FC5BA5B-CEE0-4938-9D57-69EE1DBE05BB}" type="presOf" srcId="{E9FF78A8-45FE-4A67-BC17-F22678967466}" destId="{759954A2-FE1F-4979-B0A6-7EDBE86AC574}" srcOrd="0" destOrd="0" presId="urn:microsoft.com/office/officeart/2005/8/layout/hChevron3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DEEE4494-CB1B-44AC-94B5-A89911D60561}" type="presOf" srcId="{1A27042D-8671-4D1B-A102-37B8E53F99DF}" destId="{DB472191-6B59-4E43-8225-8FC76A113000}" srcOrd="0" destOrd="0" presId="urn:microsoft.com/office/officeart/2005/8/layout/hChevron3"/>
    <dgm:cxn modelId="{C63C66D1-5B4A-47CF-9212-77C148D203CE}" type="presParOf" srcId="{759954A2-FE1F-4979-B0A6-7EDBE86AC574}" destId="{CEBFC711-587F-478A-B32E-8F03D257EB97}" srcOrd="0" destOrd="0" presId="urn:microsoft.com/office/officeart/2005/8/layout/hChevron3"/>
    <dgm:cxn modelId="{3E2F806E-8312-42D6-A7C3-674634FFDDF2}" type="presParOf" srcId="{759954A2-FE1F-4979-B0A6-7EDBE86AC574}" destId="{24DCC6E1-19DC-4E7C-852D-6302534C5A1D}" srcOrd="1" destOrd="0" presId="urn:microsoft.com/office/officeart/2005/8/layout/hChevron3"/>
    <dgm:cxn modelId="{5F17BFC1-5422-48AA-AC51-E43467EE26C3}" type="presParOf" srcId="{759954A2-FE1F-4979-B0A6-7EDBE86AC574}" destId="{868A2131-06DB-420C-B7D7-3D9B6E9E103A}" srcOrd="2" destOrd="0" presId="urn:microsoft.com/office/officeart/2005/8/layout/hChevron3"/>
    <dgm:cxn modelId="{5492E753-1763-4820-AA82-E140965EC036}" type="presParOf" srcId="{759954A2-FE1F-4979-B0A6-7EDBE86AC574}" destId="{599791FD-A4AA-4384-A8E6-69684EE491C4}" srcOrd="3" destOrd="0" presId="urn:microsoft.com/office/officeart/2005/8/layout/hChevron3"/>
    <dgm:cxn modelId="{51A0A57D-C189-4BE4-8318-A022BCF0D9C2}" type="presParOf" srcId="{759954A2-FE1F-4979-B0A6-7EDBE86AC574}" destId="{6302E066-B36B-4361-BF56-D06B97611A28}" srcOrd="4" destOrd="0" presId="urn:microsoft.com/office/officeart/2005/8/layout/hChevron3"/>
    <dgm:cxn modelId="{334A3EC7-987A-44DB-989C-7FA97506C2CA}" type="presParOf" srcId="{759954A2-FE1F-4979-B0A6-7EDBE86AC574}" destId="{CCE2A7B1-80C2-4465-AC6B-DA958933C3EB}" srcOrd="5" destOrd="0" presId="urn:microsoft.com/office/officeart/2005/8/layout/hChevron3"/>
    <dgm:cxn modelId="{EB640C90-9E87-4B42-ADB7-7A7AD4C9A5BF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022EA7AE-B801-4834-98D0-C6717588574D}" type="presOf" srcId="{61EC8DB4-3178-438F-9D4B-750EE53AAB42}" destId="{868A2131-06DB-420C-B7D7-3D9B6E9E103A}" srcOrd="0" destOrd="0" presId="urn:microsoft.com/office/officeart/2005/8/layout/hChevron3"/>
    <dgm:cxn modelId="{5C280E90-6B79-4FC8-A084-F04680324A8C}" type="presOf" srcId="{1A27042D-8671-4D1B-A102-37B8E53F99DF}" destId="{DB472191-6B59-4E43-8225-8FC76A113000}" srcOrd="0" destOrd="0" presId="urn:microsoft.com/office/officeart/2005/8/layout/hChevron3"/>
    <dgm:cxn modelId="{FDB18B69-20BB-4390-9695-C0BE00405582}" type="presOf" srcId="{EB8D4927-A002-41EE-87C5-318D019A1FE9}" destId="{6302E066-B36B-4361-BF56-D06B97611A28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521823B2-8620-427B-A97C-945AF4BB233F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616BFC77-9895-4693-9264-7C46A542D4E0}" type="presOf" srcId="{E9FF78A8-45FE-4A67-BC17-F22678967466}" destId="{759954A2-FE1F-4979-B0A6-7EDBE86AC574}" srcOrd="0" destOrd="0" presId="urn:microsoft.com/office/officeart/2005/8/layout/hChevron3"/>
    <dgm:cxn modelId="{3F4C1DC6-7589-48A3-8C48-0BAA5191979E}" type="presParOf" srcId="{759954A2-FE1F-4979-B0A6-7EDBE86AC574}" destId="{CEBFC711-587F-478A-B32E-8F03D257EB97}" srcOrd="0" destOrd="0" presId="urn:microsoft.com/office/officeart/2005/8/layout/hChevron3"/>
    <dgm:cxn modelId="{2E1D7A79-DA26-4BD2-A42E-B1A6EED3C689}" type="presParOf" srcId="{759954A2-FE1F-4979-B0A6-7EDBE86AC574}" destId="{24DCC6E1-19DC-4E7C-852D-6302534C5A1D}" srcOrd="1" destOrd="0" presId="urn:microsoft.com/office/officeart/2005/8/layout/hChevron3"/>
    <dgm:cxn modelId="{DD2FE443-A897-4B5A-A519-8BA13EDA36AC}" type="presParOf" srcId="{759954A2-FE1F-4979-B0A6-7EDBE86AC574}" destId="{868A2131-06DB-420C-B7D7-3D9B6E9E103A}" srcOrd="2" destOrd="0" presId="urn:microsoft.com/office/officeart/2005/8/layout/hChevron3"/>
    <dgm:cxn modelId="{E59C257E-9051-41C5-AC82-4FC5BD347D18}" type="presParOf" srcId="{759954A2-FE1F-4979-B0A6-7EDBE86AC574}" destId="{599791FD-A4AA-4384-A8E6-69684EE491C4}" srcOrd="3" destOrd="0" presId="urn:microsoft.com/office/officeart/2005/8/layout/hChevron3"/>
    <dgm:cxn modelId="{E1C109E8-9217-4172-A3ED-54D94DFE75D0}" type="presParOf" srcId="{759954A2-FE1F-4979-B0A6-7EDBE86AC574}" destId="{6302E066-B36B-4361-BF56-D06B97611A28}" srcOrd="4" destOrd="0" presId="urn:microsoft.com/office/officeart/2005/8/layout/hChevron3"/>
    <dgm:cxn modelId="{83BEBEB4-19FC-45B8-A317-A230C2E673A8}" type="presParOf" srcId="{759954A2-FE1F-4979-B0A6-7EDBE86AC574}" destId="{CCE2A7B1-80C2-4465-AC6B-DA958933C3EB}" srcOrd="5" destOrd="0" presId="urn:microsoft.com/office/officeart/2005/8/layout/hChevron3"/>
    <dgm:cxn modelId="{E25550A4-EB2F-4412-804D-ECC1D40EFCF0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DCC74280-6EEB-40FF-A34F-518425F227D7}" type="presOf" srcId="{61EC8DB4-3178-438F-9D4B-750EE53AAB42}" destId="{868A2131-06DB-420C-B7D7-3D9B6E9E103A}" srcOrd="0" destOrd="0" presId="urn:microsoft.com/office/officeart/2005/8/layout/hChevron3"/>
    <dgm:cxn modelId="{703005C2-BC75-4A2E-AF8B-1C2F028E4455}" type="presOf" srcId="{E9FF78A8-45FE-4A67-BC17-F22678967466}" destId="{759954A2-FE1F-4979-B0A6-7EDBE86AC574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DF565BD7-78E0-4DB6-82F1-509412384B6C}" type="presOf" srcId="{EB8D4927-A002-41EE-87C5-318D019A1FE9}" destId="{6302E066-B36B-4361-BF56-D06B97611A28}" srcOrd="0" destOrd="0" presId="urn:microsoft.com/office/officeart/2005/8/layout/hChevron3"/>
    <dgm:cxn modelId="{928C6488-E208-4294-BEDC-9A0BD5863FE1}" type="presOf" srcId="{6B28232D-0BBD-4363-9ECA-FCBD44B68E2D}" destId="{CEBFC711-587F-478A-B32E-8F03D257EB97}" srcOrd="0" destOrd="0" presId="urn:microsoft.com/office/officeart/2005/8/layout/hChevron3"/>
    <dgm:cxn modelId="{842ABB8C-D6B8-4E0B-AAD3-D71F2BC311CA}" type="presOf" srcId="{1A27042D-8671-4D1B-A102-37B8E53F99DF}" destId="{DB472191-6B59-4E43-8225-8FC76A113000}" srcOrd="0" destOrd="0" presId="urn:microsoft.com/office/officeart/2005/8/layout/hChevron3"/>
    <dgm:cxn modelId="{C93F0070-5ED4-4BAD-8168-5428459796A6}" type="presParOf" srcId="{759954A2-FE1F-4979-B0A6-7EDBE86AC574}" destId="{CEBFC711-587F-478A-B32E-8F03D257EB97}" srcOrd="0" destOrd="0" presId="urn:microsoft.com/office/officeart/2005/8/layout/hChevron3"/>
    <dgm:cxn modelId="{B6A81019-F5A7-4B43-ACA4-F2EE48A3B597}" type="presParOf" srcId="{759954A2-FE1F-4979-B0A6-7EDBE86AC574}" destId="{24DCC6E1-19DC-4E7C-852D-6302534C5A1D}" srcOrd="1" destOrd="0" presId="urn:microsoft.com/office/officeart/2005/8/layout/hChevron3"/>
    <dgm:cxn modelId="{C741F3A2-6580-4FF5-BC16-A165091E960A}" type="presParOf" srcId="{759954A2-FE1F-4979-B0A6-7EDBE86AC574}" destId="{868A2131-06DB-420C-B7D7-3D9B6E9E103A}" srcOrd="2" destOrd="0" presId="urn:microsoft.com/office/officeart/2005/8/layout/hChevron3"/>
    <dgm:cxn modelId="{6F93778F-AE79-41C6-9ABC-16138D3B8A6D}" type="presParOf" srcId="{759954A2-FE1F-4979-B0A6-7EDBE86AC574}" destId="{599791FD-A4AA-4384-A8E6-69684EE491C4}" srcOrd="3" destOrd="0" presId="urn:microsoft.com/office/officeart/2005/8/layout/hChevron3"/>
    <dgm:cxn modelId="{93BADE48-C829-4C0E-92C4-7A986D48782C}" type="presParOf" srcId="{759954A2-FE1F-4979-B0A6-7EDBE86AC574}" destId="{6302E066-B36B-4361-BF56-D06B97611A28}" srcOrd="4" destOrd="0" presId="urn:microsoft.com/office/officeart/2005/8/layout/hChevron3"/>
    <dgm:cxn modelId="{C89F8C21-7DA8-4980-90A2-D8E6754AE181}" type="presParOf" srcId="{759954A2-FE1F-4979-B0A6-7EDBE86AC574}" destId="{CCE2A7B1-80C2-4465-AC6B-DA958933C3EB}" srcOrd="5" destOrd="0" presId="urn:microsoft.com/office/officeart/2005/8/layout/hChevron3"/>
    <dgm:cxn modelId="{A29BAC3E-5B22-450E-883F-45F1D1E8570F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3073F756-0287-4AD1-A9EC-C643A235EFEA}" type="presOf" srcId="{1A27042D-8671-4D1B-A102-37B8E53F99DF}" destId="{DB472191-6B59-4E43-8225-8FC76A113000}" srcOrd="0" destOrd="0" presId="urn:microsoft.com/office/officeart/2005/8/layout/hChevron3"/>
    <dgm:cxn modelId="{F04C2CD4-ABD5-4177-B223-BDD4A2A9897D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5A7AD048-E9D6-49FC-BE8B-C2858CF7C5AB}" type="presOf" srcId="{EB8D4927-A002-41EE-87C5-318D019A1FE9}" destId="{6302E066-B36B-4361-BF56-D06B97611A28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85523106-97FB-4C9A-8703-D80C76527744}" type="presOf" srcId="{E9FF78A8-45FE-4A67-BC17-F22678967466}" destId="{759954A2-FE1F-4979-B0A6-7EDBE86AC574}" srcOrd="0" destOrd="0" presId="urn:microsoft.com/office/officeart/2005/8/layout/hChevron3"/>
    <dgm:cxn modelId="{33ABA35A-0090-41AD-B85C-3EBE8B2527C0}" type="presOf" srcId="{61EC8DB4-3178-438F-9D4B-750EE53AAB42}" destId="{868A2131-06DB-420C-B7D7-3D9B6E9E103A}" srcOrd="0" destOrd="0" presId="urn:microsoft.com/office/officeart/2005/8/layout/hChevron3"/>
    <dgm:cxn modelId="{346B00E5-3524-4B6E-B4B1-C506B6E7366B}" type="presParOf" srcId="{759954A2-FE1F-4979-B0A6-7EDBE86AC574}" destId="{CEBFC711-587F-478A-B32E-8F03D257EB97}" srcOrd="0" destOrd="0" presId="urn:microsoft.com/office/officeart/2005/8/layout/hChevron3"/>
    <dgm:cxn modelId="{57A92137-6824-4125-A768-A0EDF2A46A6A}" type="presParOf" srcId="{759954A2-FE1F-4979-B0A6-7EDBE86AC574}" destId="{24DCC6E1-19DC-4E7C-852D-6302534C5A1D}" srcOrd="1" destOrd="0" presId="urn:microsoft.com/office/officeart/2005/8/layout/hChevron3"/>
    <dgm:cxn modelId="{667157E9-9659-4D64-9A49-3A0FDCDC488C}" type="presParOf" srcId="{759954A2-FE1F-4979-B0A6-7EDBE86AC574}" destId="{868A2131-06DB-420C-B7D7-3D9B6E9E103A}" srcOrd="2" destOrd="0" presId="urn:microsoft.com/office/officeart/2005/8/layout/hChevron3"/>
    <dgm:cxn modelId="{34449AA4-B968-4DBE-A613-AAF4ABF49AC2}" type="presParOf" srcId="{759954A2-FE1F-4979-B0A6-7EDBE86AC574}" destId="{599791FD-A4AA-4384-A8E6-69684EE491C4}" srcOrd="3" destOrd="0" presId="urn:microsoft.com/office/officeart/2005/8/layout/hChevron3"/>
    <dgm:cxn modelId="{F0E4EC05-5DB0-461C-9929-9E6FB973667A}" type="presParOf" srcId="{759954A2-FE1F-4979-B0A6-7EDBE86AC574}" destId="{6302E066-B36B-4361-BF56-D06B97611A28}" srcOrd="4" destOrd="0" presId="urn:microsoft.com/office/officeart/2005/8/layout/hChevron3"/>
    <dgm:cxn modelId="{4934301C-8B9C-40C6-9BEA-78911345956E}" type="presParOf" srcId="{759954A2-FE1F-4979-B0A6-7EDBE86AC574}" destId="{CCE2A7B1-80C2-4465-AC6B-DA958933C3EB}" srcOrd="5" destOrd="0" presId="urn:microsoft.com/office/officeart/2005/8/layout/hChevron3"/>
    <dgm:cxn modelId="{9E48C66A-806A-42EE-AF42-E4588102074C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5CFBA2CF-4A6B-4A6C-A71D-57F8CA18B399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7C6FA1A5-AC4D-4187-95B2-3CD64AF394C6}" type="presOf" srcId="{E9FF78A8-45FE-4A67-BC17-F22678967466}" destId="{759954A2-FE1F-4979-B0A6-7EDBE86AC574}" srcOrd="0" destOrd="0" presId="urn:microsoft.com/office/officeart/2005/8/layout/hChevron3"/>
    <dgm:cxn modelId="{1233BE49-DBD9-4574-B301-4D082E6EAAEB}" type="presOf" srcId="{61EC8DB4-3178-438F-9D4B-750EE53AAB42}" destId="{868A2131-06DB-420C-B7D7-3D9B6E9E103A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B25BEE49-203E-4C08-AE0E-853F1AECC8AF}" type="presOf" srcId="{1A27042D-8671-4D1B-A102-37B8E53F99DF}" destId="{DB472191-6B59-4E43-8225-8FC76A113000}" srcOrd="0" destOrd="0" presId="urn:microsoft.com/office/officeart/2005/8/layout/hChevron3"/>
    <dgm:cxn modelId="{ECE99A8D-E6A9-4A0E-8C6A-7F8F7CB1B280}" type="presOf" srcId="{EB8D4927-A002-41EE-87C5-318D019A1FE9}" destId="{6302E066-B36B-4361-BF56-D06B97611A28}" srcOrd="0" destOrd="0" presId="urn:microsoft.com/office/officeart/2005/8/layout/hChevron3"/>
    <dgm:cxn modelId="{656E1807-BB2C-4448-83E2-C058A1310A39}" type="presParOf" srcId="{759954A2-FE1F-4979-B0A6-7EDBE86AC574}" destId="{CEBFC711-587F-478A-B32E-8F03D257EB97}" srcOrd="0" destOrd="0" presId="urn:microsoft.com/office/officeart/2005/8/layout/hChevron3"/>
    <dgm:cxn modelId="{4A6D89D0-5A9D-4F16-B872-0EC78632A47D}" type="presParOf" srcId="{759954A2-FE1F-4979-B0A6-7EDBE86AC574}" destId="{24DCC6E1-19DC-4E7C-852D-6302534C5A1D}" srcOrd="1" destOrd="0" presId="urn:microsoft.com/office/officeart/2005/8/layout/hChevron3"/>
    <dgm:cxn modelId="{DAF65E17-CC32-47AF-B0F2-D2770D98F635}" type="presParOf" srcId="{759954A2-FE1F-4979-B0A6-7EDBE86AC574}" destId="{868A2131-06DB-420C-B7D7-3D9B6E9E103A}" srcOrd="2" destOrd="0" presId="urn:microsoft.com/office/officeart/2005/8/layout/hChevron3"/>
    <dgm:cxn modelId="{8F764009-18C3-4B57-8442-0C148B3344D9}" type="presParOf" srcId="{759954A2-FE1F-4979-B0A6-7EDBE86AC574}" destId="{599791FD-A4AA-4384-A8E6-69684EE491C4}" srcOrd="3" destOrd="0" presId="urn:microsoft.com/office/officeart/2005/8/layout/hChevron3"/>
    <dgm:cxn modelId="{7C4747AD-A956-42C6-A637-4EA8CA11415F}" type="presParOf" srcId="{759954A2-FE1F-4979-B0A6-7EDBE86AC574}" destId="{6302E066-B36B-4361-BF56-D06B97611A28}" srcOrd="4" destOrd="0" presId="urn:microsoft.com/office/officeart/2005/8/layout/hChevron3"/>
    <dgm:cxn modelId="{13CDFEB3-8652-411B-9E4E-36E45C140784}" type="presParOf" srcId="{759954A2-FE1F-4979-B0A6-7EDBE86AC574}" destId="{CCE2A7B1-80C2-4465-AC6B-DA958933C3EB}" srcOrd="5" destOrd="0" presId="urn:microsoft.com/office/officeart/2005/8/layout/hChevron3"/>
    <dgm:cxn modelId="{E4365FCA-484F-4939-84AC-8AA691828A12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2C628E36-2A70-4253-AA70-D2016F6F29A7}" type="presOf" srcId="{E9FF78A8-45FE-4A67-BC17-F22678967466}" destId="{759954A2-FE1F-4979-B0A6-7EDBE86AC574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7AC280CD-5C55-4A67-BFA9-DF27C984B455}" type="presOf" srcId="{6B28232D-0BBD-4363-9ECA-FCBD44B68E2D}" destId="{CEBFC711-587F-478A-B32E-8F03D257EB97}" srcOrd="0" destOrd="0" presId="urn:microsoft.com/office/officeart/2005/8/layout/hChevron3"/>
    <dgm:cxn modelId="{789B0CCE-D6BA-4993-BECA-126C575C8331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5FF0C268-CF86-4576-A8F9-96A345E87BA7}" type="presOf" srcId="{61EC8DB4-3178-438F-9D4B-750EE53AAB42}" destId="{868A2131-06DB-420C-B7D7-3D9B6E9E103A}" srcOrd="0" destOrd="0" presId="urn:microsoft.com/office/officeart/2005/8/layout/hChevron3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7D789519-810A-491A-9730-2942408E8149}" type="presOf" srcId="{EB8D4927-A002-41EE-87C5-318D019A1FE9}" destId="{6302E066-B36B-4361-BF56-D06B97611A28}" srcOrd="0" destOrd="0" presId="urn:microsoft.com/office/officeart/2005/8/layout/hChevron3"/>
    <dgm:cxn modelId="{FD50A1EA-C717-4AC7-ADA7-0A32B84ADAB5}" type="presParOf" srcId="{759954A2-FE1F-4979-B0A6-7EDBE86AC574}" destId="{CEBFC711-587F-478A-B32E-8F03D257EB97}" srcOrd="0" destOrd="0" presId="urn:microsoft.com/office/officeart/2005/8/layout/hChevron3"/>
    <dgm:cxn modelId="{5B074C56-B979-4DBA-893D-59815AE827CB}" type="presParOf" srcId="{759954A2-FE1F-4979-B0A6-7EDBE86AC574}" destId="{24DCC6E1-19DC-4E7C-852D-6302534C5A1D}" srcOrd="1" destOrd="0" presId="urn:microsoft.com/office/officeart/2005/8/layout/hChevron3"/>
    <dgm:cxn modelId="{99CE4DB9-9B42-484F-81E0-826D40F2BEAA}" type="presParOf" srcId="{759954A2-FE1F-4979-B0A6-7EDBE86AC574}" destId="{868A2131-06DB-420C-B7D7-3D9B6E9E103A}" srcOrd="2" destOrd="0" presId="urn:microsoft.com/office/officeart/2005/8/layout/hChevron3"/>
    <dgm:cxn modelId="{F435E475-1525-4DB8-AEB1-B56CA4CECD78}" type="presParOf" srcId="{759954A2-FE1F-4979-B0A6-7EDBE86AC574}" destId="{599791FD-A4AA-4384-A8E6-69684EE491C4}" srcOrd="3" destOrd="0" presId="urn:microsoft.com/office/officeart/2005/8/layout/hChevron3"/>
    <dgm:cxn modelId="{20663AD2-05B1-4647-901D-BFC14B6B2C09}" type="presParOf" srcId="{759954A2-FE1F-4979-B0A6-7EDBE86AC574}" destId="{6302E066-B36B-4361-BF56-D06B97611A28}" srcOrd="4" destOrd="0" presId="urn:microsoft.com/office/officeart/2005/8/layout/hChevron3"/>
    <dgm:cxn modelId="{BDFF2B33-6CDF-4B67-84FD-E81BB68FB7FE}" type="presParOf" srcId="{759954A2-FE1F-4979-B0A6-7EDBE86AC574}" destId="{CCE2A7B1-80C2-4465-AC6B-DA958933C3EB}" srcOrd="5" destOrd="0" presId="urn:microsoft.com/office/officeart/2005/8/layout/hChevron3"/>
    <dgm:cxn modelId="{768EEF16-BADE-424A-B8CD-16C53DEE1D82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59AF9B14-14D0-46C3-A480-9B6A02C2AFDC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6DB8B6E5-67C7-41A9-A21B-F199697A481E}" type="presOf" srcId="{61EC8DB4-3178-438F-9D4B-750EE53AAB42}" destId="{868A2131-06DB-420C-B7D7-3D9B6E9E103A}" srcOrd="0" destOrd="0" presId="urn:microsoft.com/office/officeart/2005/8/layout/hChevron3"/>
    <dgm:cxn modelId="{96B93306-170A-43CA-97FF-E7781D027375}" type="presOf" srcId="{EB8D4927-A002-41EE-87C5-318D019A1FE9}" destId="{6302E066-B36B-4361-BF56-D06B97611A28}" srcOrd="0" destOrd="0" presId="urn:microsoft.com/office/officeart/2005/8/layout/hChevron3"/>
    <dgm:cxn modelId="{1421FE1F-3D65-4B64-BE24-BE280DAD973A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9050553F-751C-4430-955D-DCB9B3785ABB}" type="presOf" srcId="{E9FF78A8-45FE-4A67-BC17-F22678967466}" destId="{759954A2-FE1F-4979-B0A6-7EDBE86AC574}" srcOrd="0" destOrd="0" presId="urn:microsoft.com/office/officeart/2005/8/layout/hChevron3"/>
    <dgm:cxn modelId="{FF9A59AC-A8D6-4323-8BFA-8FABAB08A6B5}" type="presParOf" srcId="{759954A2-FE1F-4979-B0A6-7EDBE86AC574}" destId="{CEBFC711-587F-478A-B32E-8F03D257EB97}" srcOrd="0" destOrd="0" presId="urn:microsoft.com/office/officeart/2005/8/layout/hChevron3"/>
    <dgm:cxn modelId="{F056C9B3-9C0F-4AD2-85F3-86EB8F885582}" type="presParOf" srcId="{759954A2-FE1F-4979-B0A6-7EDBE86AC574}" destId="{24DCC6E1-19DC-4E7C-852D-6302534C5A1D}" srcOrd="1" destOrd="0" presId="urn:microsoft.com/office/officeart/2005/8/layout/hChevron3"/>
    <dgm:cxn modelId="{AAC79CEF-D166-4DC3-B7E3-AFE0A67DBB19}" type="presParOf" srcId="{759954A2-FE1F-4979-B0A6-7EDBE86AC574}" destId="{868A2131-06DB-420C-B7D7-3D9B6E9E103A}" srcOrd="2" destOrd="0" presId="urn:microsoft.com/office/officeart/2005/8/layout/hChevron3"/>
    <dgm:cxn modelId="{80B6D453-A0F7-4A57-9930-B3C5FE0137B7}" type="presParOf" srcId="{759954A2-FE1F-4979-B0A6-7EDBE86AC574}" destId="{599791FD-A4AA-4384-A8E6-69684EE491C4}" srcOrd="3" destOrd="0" presId="urn:microsoft.com/office/officeart/2005/8/layout/hChevron3"/>
    <dgm:cxn modelId="{44925865-2051-4096-BAAA-C25A3E8C0DB2}" type="presParOf" srcId="{759954A2-FE1F-4979-B0A6-7EDBE86AC574}" destId="{6302E066-B36B-4361-BF56-D06B97611A28}" srcOrd="4" destOrd="0" presId="urn:microsoft.com/office/officeart/2005/8/layout/hChevron3"/>
    <dgm:cxn modelId="{625EA6D6-4741-42FA-AC63-BC7479009632}" type="presParOf" srcId="{759954A2-FE1F-4979-B0A6-7EDBE86AC574}" destId="{CCE2A7B1-80C2-4465-AC6B-DA958933C3EB}" srcOrd="5" destOrd="0" presId="urn:microsoft.com/office/officeart/2005/8/layout/hChevron3"/>
    <dgm:cxn modelId="{D403E806-A4A3-407C-B468-47657B87B3E4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463A5684-F512-49D1-A0B9-128C56613025}" type="presOf" srcId="{1A27042D-8671-4D1B-A102-37B8E53F99DF}" destId="{DB472191-6B59-4E43-8225-8FC76A113000}" srcOrd="0" destOrd="0" presId="urn:microsoft.com/office/officeart/2005/8/layout/hChevron3"/>
    <dgm:cxn modelId="{364816BD-9F32-4477-A1A3-0B49A5DEA221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7D3EB41D-EC1D-4C79-A5BB-96A91064811B}" type="presOf" srcId="{EB8D4927-A002-41EE-87C5-318D019A1FE9}" destId="{6302E066-B36B-4361-BF56-D06B97611A28}" srcOrd="0" destOrd="0" presId="urn:microsoft.com/office/officeart/2005/8/layout/hChevron3"/>
    <dgm:cxn modelId="{05413C6A-0C7A-4C34-9B3A-1027EF979309}" type="presOf" srcId="{61EC8DB4-3178-438F-9D4B-750EE53AAB42}" destId="{868A2131-06DB-420C-B7D7-3D9B6E9E103A}" srcOrd="0" destOrd="0" presId="urn:microsoft.com/office/officeart/2005/8/layout/hChevron3"/>
    <dgm:cxn modelId="{08EC3E4C-3363-467B-B95B-B8205BBABC1E}" type="presOf" srcId="{E9FF78A8-45FE-4A67-BC17-F22678967466}" destId="{759954A2-FE1F-4979-B0A6-7EDBE86AC574}" srcOrd="0" destOrd="0" presId="urn:microsoft.com/office/officeart/2005/8/layout/hChevron3"/>
    <dgm:cxn modelId="{D28CF7FA-24C8-4FFC-BA3C-37F3D2B2EC0C}" type="presParOf" srcId="{759954A2-FE1F-4979-B0A6-7EDBE86AC574}" destId="{CEBFC711-587F-478A-B32E-8F03D257EB97}" srcOrd="0" destOrd="0" presId="urn:microsoft.com/office/officeart/2005/8/layout/hChevron3"/>
    <dgm:cxn modelId="{1D351489-5ACB-4271-BD93-344BFD309A67}" type="presParOf" srcId="{759954A2-FE1F-4979-B0A6-7EDBE86AC574}" destId="{24DCC6E1-19DC-4E7C-852D-6302534C5A1D}" srcOrd="1" destOrd="0" presId="urn:microsoft.com/office/officeart/2005/8/layout/hChevron3"/>
    <dgm:cxn modelId="{E88C1888-F693-4FCF-969B-BFE60B606698}" type="presParOf" srcId="{759954A2-FE1F-4979-B0A6-7EDBE86AC574}" destId="{868A2131-06DB-420C-B7D7-3D9B6E9E103A}" srcOrd="2" destOrd="0" presId="urn:microsoft.com/office/officeart/2005/8/layout/hChevron3"/>
    <dgm:cxn modelId="{D896C01C-8513-45A9-8C91-E707B444052F}" type="presParOf" srcId="{759954A2-FE1F-4979-B0A6-7EDBE86AC574}" destId="{599791FD-A4AA-4384-A8E6-69684EE491C4}" srcOrd="3" destOrd="0" presId="urn:microsoft.com/office/officeart/2005/8/layout/hChevron3"/>
    <dgm:cxn modelId="{91A0B458-E82C-4E1F-8EF2-D0D26CEC1D30}" type="presParOf" srcId="{759954A2-FE1F-4979-B0A6-7EDBE86AC574}" destId="{6302E066-B36B-4361-BF56-D06B97611A28}" srcOrd="4" destOrd="0" presId="urn:microsoft.com/office/officeart/2005/8/layout/hChevron3"/>
    <dgm:cxn modelId="{9B0417C6-B535-4F8B-9A26-6190736BE84A}" type="presParOf" srcId="{759954A2-FE1F-4979-B0A6-7EDBE86AC574}" destId="{CCE2A7B1-80C2-4465-AC6B-DA958933C3EB}" srcOrd="5" destOrd="0" presId="urn:microsoft.com/office/officeart/2005/8/layout/hChevron3"/>
    <dgm:cxn modelId="{B5149D65-5E03-4A7D-82C3-3C9B15051647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19C6EFF2-FB97-4C1F-9A6E-BDC17B6A9C1C}" type="presOf" srcId="{E9FF78A8-45FE-4A67-BC17-F22678967466}" destId="{759954A2-FE1F-4979-B0A6-7EDBE86AC574}" srcOrd="0" destOrd="0" presId="urn:microsoft.com/office/officeart/2005/8/layout/hChevron3"/>
    <dgm:cxn modelId="{D4B8F0FA-622E-49A5-ABF4-F144B22C7CBD}" type="presOf" srcId="{1A27042D-8671-4D1B-A102-37B8E53F99DF}" destId="{DB472191-6B59-4E43-8225-8FC76A113000}" srcOrd="0" destOrd="0" presId="urn:microsoft.com/office/officeart/2005/8/layout/hChevron3"/>
    <dgm:cxn modelId="{613FAF47-0659-4A77-BF78-0A48A2A7E2FB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D6FE81CC-2406-4B91-96F7-031415DCDBAB}" type="presOf" srcId="{EB8D4927-A002-41EE-87C5-318D019A1FE9}" destId="{6302E066-B36B-4361-BF56-D06B97611A28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400C9AC9-4497-4A92-8122-96EC4FBED95B}" type="presOf" srcId="{61EC8DB4-3178-438F-9D4B-750EE53AAB42}" destId="{868A2131-06DB-420C-B7D7-3D9B6E9E103A}" srcOrd="0" destOrd="0" presId="urn:microsoft.com/office/officeart/2005/8/layout/hChevron3"/>
    <dgm:cxn modelId="{ECC7D85C-E207-4FB3-B778-8AB9D190ECD8}" type="presParOf" srcId="{759954A2-FE1F-4979-B0A6-7EDBE86AC574}" destId="{CEBFC711-587F-478A-B32E-8F03D257EB97}" srcOrd="0" destOrd="0" presId="urn:microsoft.com/office/officeart/2005/8/layout/hChevron3"/>
    <dgm:cxn modelId="{75B782E1-1292-49CF-826F-AFADE62227C0}" type="presParOf" srcId="{759954A2-FE1F-4979-B0A6-7EDBE86AC574}" destId="{24DCC6E1-19DC-4E7C-852D-6302534C5A1D}" srcOrd="1" destOrd="0" presId="urn:microsoft.com/office/officeart/2005/8/layout/hChevron3"/>
    <dgm:cxn modelId="{EB89ACF7-0C1E-4614-A81C-FDD861270CD7}" type="presParOf" srcId="{759954A2-FE1F-4979-B0A6-7EDBE86AC574}" destId="{868A2131-06DB-420C-B7D7-3D9B6E9E103A}" srcOrd="2" destOrd="0" presId="urn:microsoft.com/office/officeart/2005/8/layout/hChevron3"/>
    <dgm:cxn modelId="{C7B5A865-2249-4F42-A3A0-AF04A6BF02C4}" type="presParOf" srcId="{759954A2-FE1F-4979-B0A6-7EDBE86AC574}" destId="{599791FD-A4AA-4384-A8E6-69684EE491C4}" srcOrd="3" destOrd="0" presId="urn:microsoft.com/office/officeart/2005/8/layout/hChevron3"/>
    <dgm:cxn modelId="{B583D070-62E6-4346-8F53-7F2E4CD0D302}" type="presParOf" srcId="{759954A2-FE1F-4979-B0A6-7EDBE86AC574}" destId="{6302E066-B36B-4361-BF56-D06B97611A28}" srcOrd="4" destOrd="0" presId="urn:microsoft.com/office/officeart/2005/8/layout/hChevron3"/>
    <dgm:cxn modelId="{C59196F1-A047-488C-8E73-717424D3F169}" type="presParOf" srcId="{759954A2-FE1F-4979-B0A6-7EDBE86AC574}" destId="{CCE2A7B1-80C2-4465-AC6B-DA958933C3EB}" srcOrd="5" destOrd="0" presId="urn:microsoft.com/office/officeart/2005/8/layout/hChevron3"/>
    <dgm:cxn modelId="{B505260D-5360-4501-8FE2-0962EC19CCF3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rgbClr val="EDCBD3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chemeClr val="accent1">
            <a:alpha val="89804"/>
          </a:scheme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A626AB47-2E63-45C0-A150-CB8C2F081AED}" type="presOf" srcId="{E9FF78A8-45FE-4A67-BC17-F22678967466}" destId="{759954A2-FE1F-4979-B0A6-7EDBE86AC574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8460A18-0FB2-4C18-B891-0D2DEE914B91}" type="presOf" srcId="{1A27042D-8671-4D1B-A102-37B8E53F99DF}" destId="{DB472191-6B59-4E43-8225-8FC76A113000}" srcOrd="0" destOrd="0" presId="urn:microsoft.com/office/officeart/2005/8/layout/hChevron3"/>
    <dgm:cxn modelId="{13567FED-7947-489E-BE2A-E5D3F4461167}" type="presOf" srcId="{6B28232D-0BBD-4363-9ECA-FCBD44B68E2D}" destId="{CEBFC711-587F-478A-B32E-8F03D257EB97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5047905B-FC8A-4AE4-8A74-A6D6CE05B261}" type="presOf" srcId="{61EC8DB4-3178-438F-9D4B-750EE53AAB42}" destId="{868A2131-06DB-420C-B7D7-3D9B6E9E103A}" srcOrd="0" destOrd="0" presId="urn:microsoft.com/office/officeart/2005/8/layout/hChevron3"/>
    <dgm:cxn modelId="{F2E5FAE1-8FA6-476F-A582-7BCEBB31B764}" type="presOf" srcId="{EB8D4927-A002-41EE-87C5-318D019A1FE9}" destId="{6302E066-B36B-4361-BF56-D06B97611A28}" srcOrd="0" destOrd="0" presId="urn:microsoft.com/office/officeart/2005/8/layout/hChevron3"/>
    <dgm:cxn modelId="{F02C201A-3151-4E59-AAAD-3507C462467F}" type="presParOf" srcId="{759954A2-FE1F-4979-B0A6-7EDBE86AC574}" destId="{CEBFC711-587F-478A-B32E-8F03D257EB97}" srcOrd="0" destOrd="0" presId="urn:microsoft.com/office/officeart/2005/8/layout/hChevron3"/>
    <dgm:cxn modelId="{9A99A4AE-E6B9-45AA-963F-3C1BB4EDEB9A}" type="presParOf" srcId="{759954A2-FE1F-4979-B0A6-7EDBE86AC574}" destId="{24DCC6E1-19DC-4E7C-852D-6302534C5A1D}" srcOrd="1" destOrd="0" presId="urn:microsoft.com/office/officeart/2005/8/layout/hChevron3"/>
    <dgm:cxn modelId="{5A252F91-FC7C-47E0-B3DF-DFC68BA0BC30}" type="presParOf" srcId="{759954A2-FE1F-4979-B0A6-7EDBE86AC574}" destId="{868A2131-06DB-420C-B7D7-3D9B6E9E103A}" srcOrd="2" destOrd="0" presId="urn:microsoft.com/office/officeart/2005/8/layout/hChevron3"/>
    <dgm:cxn modelId="{7BE623A7-12FF-41DC-B25F-814C0FEDEAD0}" type="presParOf" srcId="{759954A2-FE1F-4979-B0A6-7EDBE86AC574}" destId="{599791FD-A4AA-4384-A8E6-69684EE491C4}" srcOrd="3" destOrd="0" presId="urn:microsoft.com/office/officeart/2005/8/layout/hChevron3"/>
    <dgm:cxn modelId="{A5D78285-C450-4A45-8CB5-7DEB51A32CDB}" type="presParOf" srcId="{759954A2-FE1F-4979-B0A6-7EDBE86AC574}" destId="{6302E066-B36B-4361-BF56-D06B97611A28}" srcOrd="4" destOrd="0" presId="urn:microsoft.com/office/officeart/2005/8/layout/hChevron3"/>
    <dgm:cxn modelId="{B34F902B-A9B8-4430-B71C-10DDACA0B68B}" type="presParOf" srcId="{759954A2-FE1F-4979-B0A6-7EDBE86AC574}" destId="{CCE2A7B1-80C2-4465-AC6B-DA958933C3EB}" srcOrd="5" destOrd="0" presId="urn:microsoft.com/office/officeart/2005/8/layout/hChevron3"/>
    <dgm:cxn modelId="{10A2516C-CC61-4CB4-8AAA-22CCB7AFC603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93E11422-2544-4D0A-81F2-51496C503452}" type="presOf" srcId="{61EC8DB4-3178-438F-9D4B-750EE53AAB42}" destId="{868A2131-06DB-420C-B7D7-3D9B6E9E103A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98FDFFDA-39F3-4346-A9D3-177278780761}" type="presOf" srcId="{EB8D4927-A002-41EE-87C5-318D019A1FE9}" destId="{6302E066-B36B-4361-BF56-D06B97611A28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97D97B38-F283-4842-BDC2-B32D416B3DB1}" type="presOf" srcId="{1A27042D-8671-4D1B-A102-37B8E53F99DF}" destId="{DB472191-6B59-4E43-8225-8FC76A113000}" srcOrd="0" destOrd="0" presId="urn:microsoft.com/office/officeart/2005/8/layout/hChevron3"/>
    <dgm:cxn modelId="{8F04BFCF-58BC-49BB-9BF6-71D51B5A58D5}" type="presOf" srcId="{6B28232D-0BBD-4363-9ECA-FCBD44B68E2D}" destId="{CEBFC711-587F-478A-B32E-8F03D257EB97}" srcOrd="0" destOrd="0" presId="urn:microsoft.com/office/officeart/2005/8/layout/hChevron3"/>
    <dgm:cxn modelId="{57B56FC1-0185-4E46-9A7E-B7A0ECBEA2CC}" type="presOf" srcId="{E9FF78A8-45FE-4A67-BC17-F22678967466}" destId="{759954A2-FE1F-4979-B0A6-7EDBE86AC574}" srcOrd="0" destOrd="0" presId="urn:microsoft.com/office/officeart/2005/8/layout/hChevron3"/>
    <dgm:cxn modelId="{4F950CD6-9978-48DD-BA57-AFBA9C6A5435}" type="presParOf" srcId="{759954A2-FE1F-4979-B0A6-7EDBE86AC574}" destId="{CEBFC711-587F-478A-B32E-8F03D257EB97}" srcOrd="0" destOrd="0" presId="urn:microsoft.com/office/officeart/2005/8/layout/hChevron3"/>
    <dgm:cxn modelId="{60681D04-A589-472F-AD3A-46964C4B401E}" type="presParOf" srcId="{759954A2-FE1F-4979-B0A6-7EDBE86AC574}" destId="{24DCC6E1-19DC-4E7C-852D-6302534C5A1D}" srcOrd="1" destOrd="0" presId="urn:microsoft.com/office/officeart/2005/8/layout/hChevron3"/>
    <dgm:cxn modelId="{2D680338-66A8-482E-A003-4479E08F7005}" type="presParOf" srcId="{759954A2-FE1F-4979-B0A6-7EDBE86AC574}" destId="{868A2131-06DB-420C-B7D7-3D9B6E9E103A}" srcOrd="2" destOrd="0" presId="urn:microsoft.com/office/officeart/2005/8/layout/hChevron3"/>
    <dgm:cxn modelId="{C2A3AEC3-20A8-4A4B-A888-F7C3C53B6586}" type="presParOf" srcId="{759954A2-FE1F-4979-B0A6-7EDBE86AC574}" destId="{599791FD-A4AA-4384-A8E6-69684EE491C4}" srcOrd="3" destOrd="0" presId="urn:microsoft.com/office/officeart/2005/8/layout/hChevron3"/>
    <dgm:cxn modelId="{CFA14C03-EA0B-4EBB-87D8-0793E6B014D8}" type="presParOf" srcId="{759954A2-FE1F-4979-B0A6-7EDBE86AC574}" destId="{6302E066-B36B-4361-BF56-D06B97611A28}" srcOrd="4" destOrd="0" presId="urn:microsoft.com/office/officeart/2005/8/layout/hChevron3"/>
    <dgm:cxn modelId="{ADD9C27C-630D-423C-8074-FF1E05F2F6EC}" type="presParOf" srcId="{759954A2-FE1F-4979-B0A6-7EDBE86AC574}" destId="{CCE2A7B1-80C2-4465-AC6B-DA958933C3EB}" srcOrd="5" destOrd="0" presId="urn:microsoft.com/office/officeart/2005/8/layout/hChevron3"/>
    <dgm:cxn modelId="{4994BC62-FABD-45BF-AE30-4A434CC2B852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AFF321C6-EE9A-479A-B657-FC63EBB0701B}" type="presOf" srcId="{6B28232D-0BBD-4363-9ECA-FCBD44B68E2D}" destId="{CEBFC711-587F-478A-B32E-8F03D257EB97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BE766998-7663-4C7D-9410-A6477EC34C9B}" type="presOf" srcId="{EB8D4927-A002-41EE-87C5-318D019A1FE9}" destId="{6302E066-B36B-4361-BF56-D06B97611A28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289AF507-1A82-41BE-B9E1-1C3F95E0BDE5}" type="presOf" srcId="{1A27042D-8671-4D1B-A102-37B8E53F99DF}" destId="{DB472191-6B59-4E43-8225-8FC76A113000}" srcOrd="0" destOrd="0" presId="urn:microsoft.com/office/officeart/2005/8/layout/hChevron3"/>
    <dgm:cxn modelId="{29C26A0B-8A1D-403A-9847-E00AB88ABBB7}" type="presOf" srcId="{E9FF78A8-45FE-4A67-BC17-F22678967466}" destId="{759954A2-FE1F-4979-B0A6-7EDBE86AC574}" srcOrd="0" destOrd="0" presId="urn:microsoft.com/office/officeart/2005/8/layout/hChevron3"/>
    <dgm:cxn modelId="{748BC013-A55B-4EC7-972E-221BF40E188F}" type="presOf" srcId="{61EC8DB4-3178-438F-9D4B-750EE53AAB42}" destId="{868A2131-06DB-420C-B7D7-3D9B6E9E103A}" srcOrd="0" destOrd="0" presId="urn:microsoft.com/office/officeart/2005/8/layout/hChevron3"/>
    <dgm:cxn modelId="{DAE6B800-4720-4B0E-9A02-89A8683794F9}" type="presParOf" srcId="{759954A2-FE1F-4979-B0A6-7EDBE86AC574}" destId="{CEBFC711-587F-478A-B32E-8F03D257EB97}" srcOrd="0" destOrd="0" presId="urn:microsoft.com/office/officeart/2005/8/layout/hChevron3"/>
    <dgm:cxn modelId="{7E9E01FA-EC47-4CD3-990E-636108D30BFB}" type="presParOf" srcId="{759954A2-FE1F-4979-B0A6-7EDBE86AC574}" destId="{24DCC6E1-19DC-4E7C-852D-6302534C5A1D}" srcOrd="1" destOrd="0" presId="urn:microsoft.com/office/officeart/2005/8/layout/hChevron3"/>
    <dgm:cxn modelId="{555CFF44-368F-463E-AB7B-C02115BF8322}" type="presParOf" srcId="{759954A2-FE1F-4979-B0A6-7EDBE86AC574}" destId="{868A2131-06DB-420C-B7D7-3D9B6E9E103A}" srcOrd="2" destOrd="0" presId="urn:microsoft.com/office/officeart/2005/8/layout/hChevron3"/>
    <dgm:cxn modelId="{C245E84F-F772-4AF2-B4A0-17F8CF14FF52}" type="presParOf" srcId="{759954A2-FE1F-4979-B0A6-7EDBE86AC574}" destId="{599791FD-A4AA-4384-A8E6-69684EE491C4}" srcOrd="3" destOrd="0" presId="urn:microsoft.com/office/officeart/2005/8/layout/hChevron3"/>
    <dgm:cxn modelId="{448580DC-5E86-4378-90A7-43146D011A37}" type="presParOf" srcId="{759954A2-FE1F-4979-B0A6-7EDBE86AC574}" destId="{6302E066-B36B-4361-BF56-D06B97611A28}" srcOrd="4" destOrd="0" presId="urn:microsoft.com/office/officeart/2005/8/layout/hChevron3"/>
    <dgm:cxn modelId="{74F4CA31-C753-446D-BEE5-67F1EBB3D490}" type="presParOf" srcId="{759954A2-FE1F-4979-B0A6-7EDBE86AC574}" destId="{CCE2A7B1-80C2-4465-AC6B-DA958933C3EB}" srcOrd="5" destOrd="0" presId="urn:microsoft.com/office/officeart/2005/8/layout/hChevron3"/>
    <dgm:cxn modelId="{1233AA2D-5F11-4BE3-8175-4F118AC5CA27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E724574F-7CE0-4AEE-8CAC-065AE7100F4B}" type="presOf" srcId="{1A27042D-8671-4D1B-A102-37B8E53F99DF}" destId="{DB472191-6B59-4E43-8225-8FC76A113000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0DCD6B43-0BCA-465A-A0CF-6049150E4434}" type="presOf" srcId="{E9FF78A8-45FE-4A67-BC17-F22678967466}" destId="{759954A2-FE1F-4979-B0A6-7EDBE86AC574}" srcOrd="0" destOrd="0" presId="urn:microsoft.com/office/officeart/2005/8/layout/hChevron3"/>
    <dgm:cxn modelId="{9CBF60D6-184B-4F2B-B675-81491FC30404}" type="presOf" srcId="{EB8D4927-A002-41EE-87C5-318D019A1FE9}" destId="{6302E066-B36B-4361-BF56-D06B97611A28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C822C961-AF9C-44A8-818E-D7676B277559}" type="presOf" srcId="{6B28232D-0BBD-4363-9ECA-FCBD44B68E2D}" destId="{CEBFC711-587F-478A-B32E-8F03D257EB97}" srcOrd="0" destOrd="0" presId="urn:microsoft.com/office/officeart/2005/8/layout/hChevron3"/>
    <dgm:cxn modelId="{0DD5B3A8-A767-4FA7-86AC-E9379DB56040}" type="presOf" srcId="{61EC8DB4-3178-438F-9D4B-750EE53AAB42}" destId="{868A2131-06DB-420C-B7D7-3D9B6E9E103A}" srcOrd="0" destOrd="0" presId="urn:microsoft.com/office/officeart/2005/8/layout/hChevron3"/>
    <dgm:cxn modelId="{3BC5C722-2921-451E-B4FD-6E92B746D204}" type="presParOf" srcId="{759954A2-FE1F-4979-B0A6-7EDBE86AC574}" destId="{CEBFC711-587F-478A-B32E-8F03D257EB97}" srcOrd="0" destOrd="0" presId="urn:microsoft.com/office/officeart/2005/8/layout/hChevron3"/>
    <dgm:cxn modelId="{97EACEEA-3D80-471A-A1A7-3A0802F251E6}" type="presParOf" srcId="{759954A2-FE1F-4979-B0A6-7EDBE86AC574}" destId="{24DCC6E1-19DC-4E7C-852D-6302534C5A1D}" srcOrd="1" destOrd="0" presId="urn:microsoft.com/office/officeart/2005/8/layout/hChevron3"/>
    <dgm:cxn modelId="{3BBDA0D6-B9E7-4A81-9E47-457CA1254333}" type="presParOf" srcId="{759954A2-FE1F-4979-B0A6-7EDBE86AC574}" destId="{868A2131-06DB-420C-B7D7-3D9B6E9E103A}" srcOrd="2" destOrd="0" presId="urn:microsoft.com/office/officeart/2005/8/layout/hChevron3"/>
    <dgm:cxn modelId="{4A20D182-5666-4DF3-8DAE-D388F2EAE558}" type="presParOf" srcId="{759954A2-FE1F-4979-B0A6-7EDBE86AC574}" destId="{599791FD-A4AA-4384-A8E6-69684EE491C4}" srcOrd="3" destOrd="0" presId="urn:microsoft.com/office/officeart/2005/8/layout/hChevron3"/>
    <dgm:cxn modelId="{6536928E-2681-475A-9463-DFB2FF2D5EDF}" type="presParOf" srcId="{759954A2-FE1F-4979-B0A6-7EDBE86AC574}" destId="{6302E066-B36B-4361-BF56-D06B97611A28}" srcOrd="4" destOrd="0" presId="urn:microsoft.com/office/officeart/2005/8/layout/hChevron3"/>
    <dgm:cxn modelId="{48AC6D7B-BDD7-4957-BE84-6A4F8B5047E0}" type="presParOf" srcId="{759954A2-FE1F-4979-B0A6-7EDBE86AC574}" destId="{CCE2A7B1-80C2-4465-AC6B-DA958933C3EB}" srcOrd="5" destOrd="0" presId="urn:microsoft.com/office/officeart/2005/8/layout/hChevron3"/>
    <dgm:cxn modelId="{08FD420B-3B9A-4606-88FA-B0E7FE7409B3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2033B2A1-4816-4192-9B8D-05BF5F975C6E}" type="presOf" srcId="{6B28232D-0BBD-4363-9ECA-FCBD44B68E2D}" destId="{CEBFC711-587F-478A-B32E-8F03D257EB97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3BDCCB14-8210-4685-92C9-2552FA0EF603}" type="presOf" srcId="{1A27042D-8671-4D1B-A102-37B8E53F99DF}" destId="{DB472191-6B59-4E43-8225-8FC76A113000}" srcOrd="0" destOrd="0" presId="urn:microsoft.com/office/officeart/2005/8/layout/hChevron3"/>
    <dgm:cxn modelId="{85FA7A76-13CC-42D2-A25F-7392C4B0B891}" type="presOf" srcId="{61EC8DB4-3178-438F-9D4B-750EE53AAB42}" destId="{868A2131-06DB-420C-B7D7-3D9B6E9E103A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B16BC5FD-AABA-4FAA-84B6-B9C0E414EBAA}" type="presOf" srcId="{E9FF78A8-45FE-4A67-BC17-F22678967466}" destId="{759954A2-FE1F-4979-B0A6-7EDBE86AC574}" srcOrd="0" destOrd="0" presId="urn:microsoft.com/office/officeart/2005/8/layout/hChevron3"/>
    <dgm:cxn modelId="{EC8EDC9E-1BA7-4D90-8C3A-42E394E66625}" type="presOf" srcId="{EB8D4927-A002-41EE-87C5-318D019A1FE9}" destId="{6302E066-B36B-4361-BF56-D06B97611A28}" srcOrd="0" destOrd="0" presId="urn:microsoft.com/office/officeart/2005/8/layout/hChevron3"/>
    <dgm:cxn modelId="{453939F3-47B7-4E39-BAB0-D39D6320D440}" type="presParOf" srcId="{759954A2-FE1F-4979-B0A6-7EDBE86AC574}" destId="{CEBFC711-587F-478A-B32E-8F03D257EB97}" srcOrd="0" destOrd="0" presId="urn:microsoft.com/office/officeart/2005/8/layout/hChevron3"/>
    <dgm:cxn modelId="{8EE90578-BBFB-4E7B-B1D7-82CA0FBBCBD0}" type="presParOf" srcId="{759954A2-FE1F-4979-B0A6-7EDBE86AC574}" destId="{24DCC6E1-19DC-4E7C-852D-6302534C5A1D}" srcOrd="1" destOrd="0" presId="urn:microsoft.com/office/officeart/2005/8/layout/hChevron3"/>
    <dgm:cxn modelId="{5864F344-6935-4F84-88BE-B96514690709}" type="presParOf" srcId="{759954A2-FE1F-4979-B0A6-7EDBE86AC574}" destId="{868A2131-06DB-420C-B7D7-3D9B6E9E103A}" srcOrd="2" destOrd="0" presId="urn:microsoft.com/office/officeart/2005/8/layout/hChevron3"/>
    <dgm:cxn modelId="{A53B6C12-01F5-4021-861A-804ABD6B304F}" type="presParOf" srcId="{759954A2-FE1F-4979-B0A6-7EDBE86AC574}" destId="{599791FD-A4AA-4384-A8E6-69684EE491C4}" srcOrd="3" destOrd="0" presId="urn:microsoft.com/office/officeart/2005/8/layout/hChevron3"/>
    <dgm:cxn modelId="{CF61D51C-8E47-49D6-BD73-6A98B897777F}" type="presParOf" srcId="{759954A2-FE1F-4979-B0A6-7EDBE86AC574}" destId="{6302E066-B36B-4361-BF56-D06B97611A28}" srcOrd="4" destOrd="0" presId="urn:microsoft.com/office/officeart/2005/8/layout/hChevron3"/>
    <dgm:cxn modelId="{7CE615FD-FC35-4596-9837-75905F222844}" type="presParOf" srcId="{759954A2-FE1F-4979-B0A6-7EDBE86AC574}" destId="{CCE2A7B1-80C2-4465-AC6B-DA958933C3EB}" srcOrd="5" destOrd="0" presId="urn:microsoft.com/office/officeart/2005/8/layout/hChevron3"/>
    <dgm:cxn modelId="{34F2130B-26BB-41B3-B180-CF59624EC88C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9FF78A8-45FE-4A67-BC17-F2267896746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B28232D-0BBD-4363-9ECA-FCBD44B68E2D}">
      <dgm:prSet phldrT="[Texte]" custT="1"/>
      <dgm:spPr>
        <a:solidFill>
          <a:schemeClr val="accent1"/>
        </a:solidFill>
      </dgm:spPr>
      <dgm:t>
        <a:bodyPr tIns="0" bIns="0"/>
        <a:lstStyle/>
        <a:p>
          <a:r>
            <a:rPr lang="fr-CH" sz="1400" b="0" dirty="0" err="1" smtClean="0"/>
            <a:t>Search</a:t>
          </a:r>
          <a:endParaRPr lang="fr-CH" sz="1400" b="0" dirty="0"/>
        </a:p>
      </dgm:t>
    </dgm:pt>
    <dgm:pt modelId="{05C6525C-7CF6-4540-B0B6-7977C57DA48E}" type="par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5F49B71C-66E2-46C3-B42A-1F2CF143FB6A}" type="sibTrans" cxnId="{6DDE0563-4017-4261-A36D-BE2D3CA90D03}">
      <dgm:prSet/>
      <dgm:spPr/>
      <dgm:t>
        <a:bodyPr/>
        <a:lstStyle/>
        <a:p>
          <a:endParaRPr lang="fr-CH" sz="3200" b="0"/>
        </a:p>
      </dgm:t>
    </dgm:pt>
    <dgm:pt modelId="{61EC8DB4-3178-438F-9D4B-750EE53AAB42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Evaluate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7DD151-5DF1-4F84-9F8B-3E28A142FDF9}" type="par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02996F11-5B33-43E8-94B7-20A716A10CE8}" type="sibTrans" cxnId="{E1CEC208-F979-45D4-8615-F65AF029B17D}">
      <dgm:prSet/>
      <dgm:spPr/>
      <dgm:t>
        <a:bodyPr/>
        <a:lstStyle/>
        <a:p>
          <a:endParaRPr lang="fr-CH" sz="3200" b="0"/>
        </a:p>
      </dgm:t>
    </dgm:pt>
    <dgm:pt modelId="{EB8D4927-A002-41EE-87C5-318D019A1FE9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err="1" smtClean="0"/>
            <a:t>Organize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A81D7B3-EE75-46A6-8F95-14F15DC4EAFB}" type="par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D8288C7C-8334-4C95-AAE7-958384AC8ADD}" type="sibTrans" cxnId="{9B813FD4-2180-4B55-8214-D7E478CBDBAC}">
      <dgm:prSet/>
      <dgm:spPr/>
      <dgm:t>
        <a:bodyPr/>
        <a:lstStyle/>
        <a:p>
          <a:endParaRPr lang="fr-CH" sz="3200" b="0"/>
        </a:p>
      </dgm:t>
    </dgm:pt>
    <dgm:pt modelId="{1A27042D-8671-4D1B-A102-37B8E53F99DF}">
      <dgm:prSet phldrT="[Texte]" custT="1"/>
      <dgm:spPr>
        <a:solidFill>
          <a:srgbClr val="EDCBD3">
            <a:alpha val="89804"/>
          </a:srgbClr>
        </a:solidFill>
      </dgm:spPr>
      <dgm:t>
        <a:bodyPr tIns="0" bIns="0"/>
        <a:lstStyle/>
        <a:p>
          <a:r>
            <a:rPr lang="fr-CH" sz="1400" b="0" dirty="0" smtClean="0"/>
            <a:t>Use</a:t>
          </a:r>
          <a:endParaRPr lang="fr-CH" sz="1400" b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24978EC7-A4E6-420C-87D3-AB078B5920F0}" type="par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73437C4-F007-4003-96E2-3BAA985FFAD4}" type="sibTrans" cxnId="{E38BB4E5-22C0-42E8-9F7B-9359F5404E91}">
      <dgm:prSet/>
      <dgm:spPr/>
      <dgm:t>
        <a:bodyPr/>
        <a:lstStyle/>
        <a:p>
          <a:endParaRPr lang="fr-CH" sz="3200" b="0"/>
        </a:p>
      </dgm:t>
    </dgm:pt>
    <dgm:pt modelId="{759954A2-FE1F-4979-B0A6-7EDBE86AC574}" type="pres">
      <dgm:prSet presAssocID="{E9FF78A8-45FE-4A67-BC17-F22678967466}" presName="Name0" presStyleCnt="0">
        <dgm:presLayoutVars>
          <dgm:dir/>
          <dgm:resizeHandles val="exact"/>
        </dgm:presLayoutVars>
      </dgm:prSet>
      <dgm:spPr/>
    </dgm:pt>
    <dgm:pt modelId="{CEBFC711-587F-478A-B32E-8F03D257EB97}" type="pres">
      <dgm:prSet presAssocID="{6B28232D-0BBD-4363-9ECA-FCBD44B68E2D}" presName="parTxOnly" presStyleLbl="node1" presStyleIdx="0" presStyleCnt="4" custLinFactNeighborX="15522" custLinFactNeighborY="-20000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24DCC6E1-19DC-4E7C-852D-6302534C5A1D}" type="pres">
      <dgm:prSet presAssocID="{5F49B71C-66E2-46C3-B42A-1F2CF143FB6A}" presName="parSpace" presStyleCnt="0"/>
      <dgm:spPr/>
    </dgm:pt>
    <dgm:pt modelId="{868A2131-06DB-420C-B7D7-3D9B6E9E103A}" type="pres">
      <dgm:prSet presAssocID="{61EC8DB4-3178-438F-9D4B-750EE53AAB42}" presName="parTxOnly" presStyleLbl="node1" presStyleIdx="1" presStyleCnt="4" custLinFactNeighborX="15522" custLinFactNeighborY="626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599791FD-A4AA-4384-A8E6-69684EE491C4}" type="pres">
      <dgm:prSet presAssocID="{02996F11-5B33-43E8-94B7-20A716A10CE8}" presName="parSpace" presStyleCnt="0"/>
      <dgm:spPr/>
    </dgm:pt>
    <dgm:pt modelId="{6302E066-B36B-4361-BF56-D06B97611A28}" type="pres">
      <dgm:prSet presAssocID="{EB8D4927-A002-41EE-87C5-318D019A1FE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  <dgm:pt modelId="{CCE2A7B1-80C2-4465-AC6B-DA958933C3EB}" type="pres">
      <dgm:prSet presAssocID="{D8288C7C-8334-4C95-AAE7-958384AC8ADD}" presName="parSpace" presStyleCnt="0"/>
      <dgm:spPr/>
    </dgm:pt>
    <dgm:pt modelId="{DB472191-6B59-4E43-8225-8FC76A113000}" type="pres">
      <dgm:prSet presAssocID="{1A27042D-8671-4D1B-A102-37B8E53F99DF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CH"/>
        </a:p>
      </dgm:t>
    </dgm:pt>
  </dgm:ptLst>
  <dgm:cxnLst>
    <dgm:cxn modelId="{71A4636C-0D1C-412C-928E-1095ECC23BD3}" type="presOf" srcId="{61EC8DB4-3178-438F-9D4B-750EE53AAB42}" destId="{868A2131-06DB-420C-B7D7-3D9B6E9E103A}" srcOrd="0" destOrd="0" presId="urn:microsoft.com/office/officeart/2005/8/layout/hChevron3"/>
    <dgm:cxn modelId="{9B813FD4-2180-4B55-8214-D7E478CBDBAC}" srcId="{E9FF78A8-45FE-4A67-BC17-F22678967466}" destId="{EB8D4927-A002-41EE-87C5-318D019A1FE9}" srcOrd="2" destOrd="0" parTransId="{DA81D7B3-EE75-46A6-8F95-14F15DC4EAFB}" sibTransId="{D8288C7C-8334-4C95-AAE7-958384AC8ADD}"/>
    <dgm:cxn modelId="{DA59E912-F7A3-4940-85CA-9E3E242A2778}" type="presOf" srcId="{1A27042D-8671-4D1B-A102-37B8E53F99DF}" destId="{DB472191-6B59-4E43-8225-8FC76A113000}" srcOrd="0" destOrd="0" presId="urn:microsoft.com/office/officeart/2005/8/layout/hChevron3"/>
    <dgm:cxn modelId="{5AEBE24D-042F-4336-BBE9-776274245437}" type="presOf" srcId="{E9FF78A8-45FE-4A67-BC17-F22678967466}" destId="{759954A2-FE1F-4979-B0A6-7EDBE86AC574}" srcOrd="0" destOrd="0" presId="urn:microsoft.com/office/officeart/2005/8/layout/hChevron3"/>
    <dgm:cxn modelId="{6DDE0563-4017-4261-A36D-BE2D3CA90D03}" srcId="{E9FF78A8-45FE-4A67-BC17-F22678967466}" destId="{6B28232D-0BBD-4363-9ECA-FCBD44B68E2D}" srcOrd="0" destOrd="0" parTransId="{05C6525C-7CF6-4540-B0B6-7977C57DA48E}" sibTransId="{5F49B71C-66E2-46C3-B42A-1F2CF143FB6A}"/>
    <dgm:cxn modelId="{E1CEC208-F979-45D4-8615-F65AF029B17D}" srcId="{E9FF78A8-45FE-4A67-BC17-F22678967466}" destId="{61EC8DB4-3178-438F-9D4B-750EE53AAB42}" srcOrd="1" destOrd="0" parTransId="{BB7DD151-5DF1-4F84-9F8B-3E28A142FDF9}" sibTransId="{02996F11-5B33-43E8-94B7-20A716A10CE8}"/>
    <dgm:cxn modelId="{35D60420-72AF-4102-A44A-8C74BCE6AA24}" type="presOf" srcId="{6B28232D-0BBD-4363-9ECA-FCBD44B68E2D}" destId="{CEBFC711-587F-478A-B32E-8F03D257EB97}" srcOrd="0" destOrd="0" presId="urn:microsoft.com/office/officeart/2005/8/layout/hChevron3"/>
    <dgm:cxn modelId="{E38BB4E5-22C0-42E8-9F7B-9359F5404E91}" srcId="{E9FF78A8-45FE-4A67-BC17-F22678967466}" destId="{1A27042D-8671-4D1B-A102-37B8E53F99DF}" srcOrd="3" destOrd="0" parTransId="{24978EC7-A4E6-420C-87D3-AB078B5920F0}" sibTransId="{773437C4-F007-4003-96E2-3BAA985FFAD4}"/>
    <dgm:cxn modelId="{803E8A68-9C1E-4FBB-9252-1F1137E31DBF}" type="presOf" srcId="{EB8D4927-A002-41EE-87C5-318D019A1FE9}" destId="{6302E066-B36B-4361-BF56-D06B97611A28}" srcOrd="0" destOrd="0" presId="urn:microsoft.com/office/officeart/2005/8/layout/hChevron3"/>
    <dgm:cxn modelId="{B90D1C20-C366-424D-BC96-84257C871731}" type="presParOf" srcId="{759954A2-FE1F-4979-B0A6-7EDBE86AC574}" destId="{CEBFC711-587F-478A-B32E-8F03D257EB97}" srcOrd="0" destOrd="0" presId="urn:microsoft.com/office/officeart/2005/8/layout/hChevron3"/>
    <dgm:cxn modelId="{798C4FD6-F4E0-455C-8560-584168E17006}" type="presParOf" srcId="{759954A2-FE1F-4979-B0A6-7EDBE86AC574}" destId="{24DCC6E1-19DC-4E7C-852D-6302534C5A1D}" srcOrd="1" destOrd="0" presId="urn:microsoft.com/office/officeart/2005/8/layout/hChevron3"/>
    <dgm:cxn modelId="{6E93808C-0C55-4CBB-8428-FD0B50F03FF2}" type="presParOf" srcId="{759954A2-FE1F-4979-B0A6-7EDBE86AC574}" destId="{868A2131-06DB-420C-B7D7-3D9B6E9E103A}" srcOrd="2" destOrd="0" presId="urn:microsoft.com/office/officeart/2005/8/layout/hChevron3"/>
    <dgm:cxn modelId="{5F5172BA-EC77-474F-B0BD-055EEBDEEAC5}" type="presParOf" srcId="{759954A2-FE1F-4979-B0A6-7EDBE86AC574}" destId="{599791FD-A4AA-4384-A8E6-69684EE491C4}" srcOrd="3" destOrd="0" presId="urn:microsoft.com/office/officeart/2005/8/layout/hChevron3"/>
    <dgm:cxn modelId="{51D4FC18-A80A-4A55-A6D5-464F2EDA57B6}" type="presParOf" srcId="{759954A2-FE1F-4979-B0A6-7EDBE86AC574}" destId="{6302E066-B36B-4361-BF56-D06B97611A28}" srcOrd="4" destOrd="0" presId="urn:microsoft.com/office/officeart/2005/8/layout/hChevron3"/>
    <dgm:cxn modelId="{B18A4C3F-689C-4325-A389-3B2FDF7299B5}" type="presParOf" srcId="{759954A2-FE1F-4979-B0A6-7EDBE86AC574}" destId="{CCE2A7B1-80C2-4465-AC6B-DA958933C3EB}" srcOrd="5" destOrd="0" presId="urn:microsoft.com/office/officeart/2005/8/layout/hChevron3"/>
    <dgm:cxn modelId="{5BC16560-5FC4-46A3-AC98-C459116DF5BA}" type="presParOf" srcId="{759954A2-FE1F-4979-B0A6-7EDBE86AC574}" destId="{DB472191-6B59-4E43-8225-8FC76A11300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A76DB9-167A-4D4F-81C4-F66DE9D680B6}">
      <dsp:nvSpPr>
        <dsp:cNvPr id="0" name=""/>
        <dsp:cNvSpPr/>
      </dsp:nvSpPr>
      <dsp:spPr>
        <a:xfrm>
          <a:off x="0" y="1368145"/>
          <a:ext cx="1831360" cy="1510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err="1" smtClean="0"/>
            <a:t>Add</a:t>
          </a:r>
          <a:r>
            <a:rPr lang="fr-CH" sz="1800" kern="1200" dirty="0" smtClean="0"/>
            <a:t> </a:t>
          </a:r>
          <a:r>
            <a:rPr lang="fr-CH" sz="1800" kern="1200" dirty="0" err="1" smtClean="0"/>
            <a:t>references</a:t>
          </a:r>
          <a:endParaRPr lang="fr-CH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400" kern="1200" dirty="0" err="1" smtClean="0"/>
            <a:t>automatically</a:t>
          </a:r>
          <a:endParaRPr lang="fr-CH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400" kern="1200" dirty="0" err="1" smtClean="0"/>
            <a:t>manually</a:t>
          </a:r>
          <a:endParaRPr lang="fr-CH" sz="1400" kern="1200" dirty="0"/>
        </a:p>
      </dsp:txBody>
      <dsp:txXfrm>
        <a:off x="34761" y="1402906"/>
        <a:ext cx="1761838" cy="1117291"/>
      </dsp:txXfrm>
    </dsp:sp>
    <dsp:sp modelId="{5979CD58-4688-4494-A910-4A8B01063E96}">
      <dsp:nvSpPr>
        <dsp:cNvPr id="0" name=""/>
        <dsp:cNvSpPr/>
      </dsp:nvSpPr>
      <dsp:spPr>
        <a:xfrm>
          <a:off x="1025297" y="1697919"/>
          <a:ext cx="2065186" cy="2065186"/>
        </a:xfrm>
        <a:prstGeom prst="leftCircularArrow">
          <a:avLst>
            <a:gd name="adj1" fmla="val 3373"/>
            <a:gd name="adj2" fmla="val 417288"/>
            <a:gd name="adj3" fmla="val 2192799"/>
            <a:gd name="adj4" fmla="val 9024489"/>
            <a:gd name="adj5" fmla="val 39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AA337C-EA15-481E-992B-A9831649D0C5}">
      <dsp:nvSpPr>
        <dsp:cNvPr id="0" name=""/>
        <dsp:cNvSpPr/>
      </dsp:nvSpPr>
      <dsp:spPr>
        <a:xfrm>
          <a:off x="411672" y="2555804"/>
          <a:ext cx="1627876" cy="647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kern="1200" dirty="0" err="1" smtClean="0"/>
            <a:t>Add</a:t>
          </a:r>
          <a:endParaRPr lang="fr-CH" sz="2000" b="1" kern="1200" dirty="0"/>
        </a:p>
      </dsp:txBody>
      <dsp:txXfrm>
        <a:off x="430632" y="2574764"/>
        <a:ext cx="1589956" cy="609432"/>
      </dsp:txXfrm>
    </dsp:sp>
    <dsp:sp modelId="{FA648F20-B02A-4439-9304-AA373239F798}">
      <dsp:nvSpPr>
        <dsp:cNvPr id="0" name=""/>
        <dsp:cNvSpPr/>
      </dsp:nvSpPr>
      <dsp:spPr>
        <a:xfrm>
          <a:off x="2371285" y="1368991"/>
          <a:ext cx="1831360" cy="1510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err="1" smtClean="0"/>
            <a:t>Organize</a:t>
          </a:r>
          <a:endParaRPr lang="fr-CH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err="1" smtClean="0"/>
            <a:t>Search</a:t>
          </a:r>
          <a:endParaRPr lang="fr-CH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err="1" smtClean="0"/>
            <a:t>Share</a:t>
          </a:r>
          <a:endParaRPr lang="fr-CH" sz="1400" kern="1200" dirty="0"/>
        </a:p>
      </dsp:txBody>
      <dsp:txXfrm>
        <a:off x="2406046" y="1727428"/>
        <a:ext cx="1761838" cy="1117291"/>
      </dsp:txXfrm>
    </dsp:sp>
    <dsp:sp modelId="{11194843-C80E-4059-B6B0-0AFECAF2A322}">
      <dsp:nvSpPr>
        <dsp:cNvPr id="0" name=""/>
        <dsp:cNvSpPr/>
      </dsp:nvSpPr>
      <dsp:spPr>
        <a:xfrm>
          <a:off x="3376619" y="426141"/>
          <a:ext cx="2299193" cy="2299193"/>
        </a:xfrm>
        <a:prstGeom prst="circularArrow">
          <a:avLst>
            <a:gd name="adj1" fmla="val 3030"/>
            <a:gd name="adj2" fmla="val 371786"/>
            <a:gd name="adj3" fmla="val 19452703"/>
            <a:gd name="adj4" fmla="val 12575511"/>
            <a:gd name="adj5" fmla="val 35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70C97-3AE3-46B6-81DE-E9ACB62B322A}">
      <dsp:nvSpPr>
        <dsp:cNvPr id="0" name=""/>
        <dsp:cNvSpPr/>
      </dsp:nvSpPr>
      <dsp:spPr>
        <a:xfrm>
          <a:off x="2778254" y="1045314"/>
          <a:ext cx="1627876" cy="647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kern="1200" dirty="0" smtClean="0"/>
            <a:t>Manage</a:t>
          </a:r>
          <a:endParaRPr lang="fr-CH" sz="2000" b="1" kern="1200" dirty="0"/>
        </a:p>
      </dsp:txBody>
      <dsp:txXfrm>
        <a:off x="2797214" y="1064274"/>
        <a:ext cx="1589956" cy="609432"/>
      </dsp:txXfrm>
    </dsp:sp>
    <dsp:sp modelId="{A41236B7-7978-45FB-90AE-291A5266CF2B}">
      <dsp:nvSpPr>
        <dsp:cNvPr id="0" name=""/>
        <dsp:cNvSpPr/>
      </dsp:nvSpPr>
      <dsp:spPr>
        <a:xfrm>
          <a:off x="4737868" y="1368991"/>
          <a:ext cx="1831360" cy="1510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3825" rIns="0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smtClean="0"/>
            <a:t>Citation style</a:t>
          </a:r>
          <a:endParaRPr lang="fr-CH" sz="18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400" kern="1200" dirty="0" err="1" smtClean="0"/>
            <a:t>generic</a:t>
          </a:r>
          <a:endParaRPr lang="fr-CH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400" kern="1200" dirty="0" smtClean="0"/>
            <a:t>journal-</a:t>
          </a:r>
          <a:r>
            <a:rPr lang="fr-CH" sz="1400" kern="1200" dirty="0" err="1" smtClean="0"/>
            <a:t>specific</a:t>
          </a:r>
          <a:endParaRPr lang="fr-CH" sz="1400" kern="1200" dirty="0"/>
        </a:p>
      </dsp:txBody>
      <dsp:txXfrm>
        <a:off x="4772629" y="1403752"/>
        <a:ext cx="1761838" cy="1117291"/>
      </dsp:txXfrm>
    </dsp:sp>
    <dsp:sp modelId="{7B74BD76-6690-43C7-BD2B-84495F2BE9C0}">
      <dsp:nvSpPr>
        <dsp:cNvPr id="0" name=""/>
        <dsp:cNvSpPr/>
      </dsp:nvSpPr>
      <dsp:spPr>
        <a:xfrm>
          <a:off x="5758463" y="1697919"/>
          <a:ext cx="2065186" cy="2065186"/>
        </a:xfrm>
        <a:prstGeom prst="leftCircularArrow">
          <a:avLst>
            <a:gd name="adj1" fmla="val 3373"/>
            <a:gd name="adj2" fmla="val 417288"/>
            <a:gd name="adj3" fmla="val 2192799"/>
            <a:gd name="adj4" fmla="val 9024489"/>
            <a:gd name="adj5" fmla="val 39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248DC1-1832-460F-BD3A-263C5E6933B5}">
      <dsp:nvSpPr>
        <dsp:cNvPr id="0" name=""/>
        <dsp:cNvSpPr/>
      </dsp:nvSpPr>
      <dsp:spPr>
        <a:xfrm>
          <a:off x="5144837" y="2555804"/>
          <a:ext cx="1627876" cy="647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kern="1200" dirty="0" smtClean="0"/>
            <a:t>Format</a:t>
          </a:r>
          <a:endParaRPr lang="fr-CH" sz="2000" b="1" kern="1200" dirty="0"/>
        </a:p>
      </dsp:txBody>
      <dsp:txXfrm>
        <a:off x="5163797" y="2574764"/>
        <a:ext cx="1589956" cy="609432"/>
      </dsp:txXfrm>
    </dsp:sp>
    <dsp:sp modelId="{1099D2DF-63B1-44CF-BF42-CB1C93A4EFD6}">
      <dsp:nvSpPr>
        <dsp:cNvPr id="0" name=""/>
        <dsp:cNvSpPr/>
      </dsp:nvSpPr>
      <dsp:spPr>
        <a:xfrm>
          <a:off x="7104451" y="1368991"/>
          <a:ext cx="1831360" cy="1510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smtClean="0"/>
            <a:t>Cite sources</a:t>
          </a:r>
          <a:endParaRPr lang="fr-CH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H" sz="1800" kern="1200" dirty="0" err="1" smtClean="0"/>
            <a:t>Create</a:t>
          </a:r>
          <a:r>
            <a:rPr lang="fr-CH" sz="1800" kern="1200" dirty="0" smtClean="0"/>
            <a:t> a </a:t>
          </a:r>
          <a:r>
            <a:rPr lang="fr-CH" sz="1800" kern="1200" dirty="0" err="1" smtClean="0"/>
            <a:t>bibliography</a:t>
          </a:r>
          <a:endParaRPr lang="fr-CH" sz="1800" kern="1200" dirty="0"/>
        </a:p>
      </dsp:txBody>
      <dsp:txXfrm>
        <a:off x="7139212" y="1727428"/>
        <a:ext cx="1761838" cy="1117291"/>
      </dsp:txXfrm>
    </dsp:sp>
    <dsp:sp modelId="{C22BA837-A622-40FF-9C26-AA1081C42456}">
      <dsp:nvSpPr>
        <dsp:cNvPr id="0" name=""/>
        <dsp:cNvSpPr/>
      </dsp:nvSpPr>
      <dsp:spPr>
        <a:xfrm>
          <a:off x="7511420" y="1045314"/>
          <a:ext cx="1627876" cy="647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kern="1200" dirty="0" err="1" smtClean="0"/>
            <a:t>Publish</a:t>
          </a:r>
          <a:endParaRPr lang="fr-CH" sz="2000" b="1" kern="1200" dirty="0"/>
        </a:p>
      </dsp:txBody>
      <dsp:txXfrm>
        <a:off x="7530380" y="1064274"/>
        <a:ext cx="1589956" cy="60943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F484F-E13B-4B1A-9983-023341851981}">
      <dsp:nvSpPr>
        <dsp:cNvPr id="0" name=""/>
        <dsp:cNvSpPr/>
      </dsp:nvSpPr>
      <dsp:spPr>
        <a:xfrm>
          <a:off x="2450343" y="1803735"/>
          <a:ext cx="1724048" cy="172404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400" kern="1200" dirty="0" smtClean="0"/>
            <a:t>EndNote</a:t>
          </a:r>
          <a:endParaRPr lang="fr-CH" sz="2400" kern="1200" dirty="0"/>
        </a:p>
      </dsp:txBody>
      <dsp:txXfrm>
        <a:off x="2702824" y="2056216"/>
        <a:ext cx="1219086" cy="1219086"/>
      </dsp:txXfrm>
    </dsp:sp>
    <dsp:sp modelId="{A7912A2F-FC9A-48DC-B130-DFAFBDF3D059}">
      <dsp:nvSpPr>
        <dsp:cNvPr id="0" name=""/>
        <dsp:cNvSpPr/>
      </dsp:nvSpPr>
      <dsp:spPr>
        <a:xfrm rot="11700000">
          <a:off x="1148306" y="2011873"/>
          <a:ext cx="1281211" cy="49135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1A2912-0FA8-4CEE-B52E-147655C1BBA6}">
      <dsp:nvSpPr>
        <dsp:cNvPr id="0" name=""/>
        <dsp:cNvSpPr/>
      </dsp:nvSpPr>
      <dsp:spPr>
        <a:xfrm>
          <a:off x="351210" y="1436611"/>
          <a:ext cx="1637846" cy="1310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500" kern="1200" dirty="0" err="1" smtClean="0"/>
            <a:t>Manually</a:t>
          </a:r>
          <a:endParaRPr lang="fr-CH" sz="2500" kern="1200" dirty="0"/>
        </a:p>
      </dsp:txBody>
      <dsp:txXfrm>
        <a:off x="389587" y="1474988"/>
        <a:ext cx="1561092" cy="1233523"/>
      </dsp:txXfrm>
    </dsp:sp>
    <dsp:sp modelId="{AD463558-5E64-4007-9359-4B2DB69A7943}">
      <dsp:nvSpPr>
        <dsp:cNvPr id="0" name=""/>
        <dsp:cNvSpPr/>
      </dsp:nvSpPr>
      <dsp:spPr>
        <a:xfrm rot="14700000">
          <a:off x="2005209" y="990655"/>
          <a:ext cx="1281211" cy="49135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37B464-21A9-4F25-888E-D22C2B3D75B7}">
      <dsp:nvSpPr>
        <dsp:cNvPr id="0" name=""/>
        <dsp:cNvSpPr/>
      </dsp:nvSpPr>
      <dsp:spPr>
        <a:xfrm>
          <a:off x="1556160" y="608"/>
          <a:ext cx="1637846" cy="1310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500" kern="1200" dirty="0" smtClean="0"/>
            <a:t>Online </a:t>
          </a:r>
          <a:r>
            <a:rPr lang="fr-CH" sz="2500" kern="1200" dirty="0" err="1" smtClean="0"/>
            <a:t>search</a:t>
          </a:r>
          <a:r>
            <a:rPr lang="fr-CH" sz="2500" kern="1200" dirty="0" smtClean="0"/>
            <a:t> in EndNote</a:t>
          </a:r>
          <a:endParaRPr lang="fr-CH" sz="2500" kern="1200" dirty="0"/>
        </a:p>
      </dsp:txBody>
      <dsp:txXfrm>
        <a:off x="1594537" y="38985"/>
        <a:ext cx="1561092" cy="1233523"/>
      </dsp:txXfrm>
    </dsp:sp>
    <dsp:sp modelId="{21CC05A9-FF6A-4B69-9C55-7CFAFAA5F7A9}">
      <dsp:nvSpPr>
        <dsp:cNvPr id="0" name=""/>
        <dsp:cNvSpPr/>
      </dsp:nvSpPr>
      <dsp:spPr>
        <a:xfrm rot="17700000">
          <a:off x="3338314" y="990655"/>
          <a:ext cx="1281211" cy="49135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D221F5-2B63-495F-8B5D-68B030DE39F5}">
      <dsp:nvSpPr>
        <dsp:cNvPr id="0" name=""/>
        <dsp:cNvSpPr/>
      </dsp:nvSpPr>
      <dsp:spPr>
        <a:xfrm>
          <a:off x="3430729" y="608"/>
          <a:ext cx="1637846" cy="1310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500" kern="1200" dirty="0" smtClean="0"/>
            <a:t>Export </a:t>
          </a:r>
          <a:r>
            <a:rPr lang="fr-CH" sz="2500" kern="1200" dirty="0" err="1" smtClean="0"/>
            <a:t>from</a:t>
          </a:r>
          <a:r>
            <a:rPr lang="fr-CH" sz="2500" kern="1200" dirty="0" smtClean="0"/>
            <a:t> </a:t>
          </a:r>
          <a:r>
            <a:rPr lang="fr-CH" sz="2500" kern="1200" dirty="0" err="1" smtClean="0"/>
            <a:t>databases</a:t>
          </a:r>
          <a:endParaRPr lang="fr-CH" sz="2500" kern="1200" dirty="0"/>
        </a:p>
      </dsp:txBody>
      <dsp:txXfrm>
        <a:off x="3469106" y="38985"/>
        <a:ext cx="1561092" cy="1233523"/>
      </dsp:txXfrm>
    </dsp:sp>
    <dsp:sp modelId="{25B36E11-8C1B-4649-9383-B63BA31E5F1D}">
      <dsp:nvSpPr>
        <dsp:cNvPr id="0" name=""/>
        <dsp:cNvSpPr/>
      </dsp:nvSpPr>
      <dsp:spPr>
        <a:xfrm rot="20700000">
          <a:off x="4195218" y="2011873"/>
          <a:ext cx="1281211" cy="49135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BE77D-821C-4F33-BEA3-543480DE5D6D}">
      <dsp:nvSpPr>
        <dsp:cNvPr id="0" name=""/>
        <dsp:cNvSpPr/>
      </dsp:nvSpPr>
      <dsp:spPr>
        <a:xfrm>
          <a:off x="4635678" y="1436611"/>
          <a:ext cx="1637846" cy="1310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500" kern="1200" dirty="0" smtClean="0"/>
            <a:t>PDF import</a:t>
          </a:r>
          <a:endParaRPr lang="fr-CH" sz="2500" kern="1200" dirty="0"/>
        </a:p>
      </dsp:txBody>
      <dsp:txXfrm>
        <a:off x="4674055" y="1474988"/>
        <a:ext cx="1561092" cy="123352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FBC33C-D860-4A1D-B043-17869B90126D}">
      <dsp:nvSpPr>
        <dsp:cNvPr id="0" name=""/>
        <dsp:cNvSpPr/>
      </dsp:nvSpPr>
      <dsp:spPr>
        <a:xfrm>
          <a:off x="0" y="244620"/>
          <a:ext cx="8229600" cy="3291840"/>
        </a:xfrm>
        <a:prstGeom prst="leftRightRibb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CF00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81522-0EFC-4BD9-A54D-773BC7606348}">
      <dsp:nvSpPr>
        <dsp:cNvPr id="0" name=""/>
        <dsp:cNvSpPr/>
      </dsp:nvSpPr>
      <dsp:spPr>
        <a:xfrm>
          <a:off x="874440" y="1231630"/>
          <a:ext cx="3106675" cy="8131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800" kern="1200" dirty="0" smtClean="0">
              <a:solidFill>
                <a:schemeClr val="accent1"/>
              </a:solidFill>
            </a:rPr>
            <a:t>In </a:t>
          </a:r>
          <a:r>
            <a:rPr lang="fr-CH" sz="2800" b="1" kern="1200" dirty="0" smtClean="0">
              <a:solidFill>
                <a:schemeClr val="accent1"/>
              </a:solidFill>
            </a:rPr>
            <a:t>EndNote</a:t>
          </a:r>
          <a:endParaRPr lang="fr-CH" sz="2800" b="1" kern="1200" dirty="0">
            <a:solidFill>
              <a:schemeClr val="accent1"/>
            </a:solidFill>
          </a:endParaRPr>
        </a:p>
      </dsp:txBody>
      <dsp:txXfrm>
        <a:off x="874440" y="1231630"/>
        <a:ext cx="3106675" cy="813194"/>
      </dsp:txXfrm>
    </dsp:sp>
    <dsp:sp modelId="{C8732544-5E3C-4995-9FFF-ADBE3DA4EC9A}">
      <dsp:nvSpPr>
        <dsp:cNvPr id="0" name=""/>
        <dsp:cNvSpPr/>
      </dsp:nvSpPr>
      <dsp:spPr>
        <a:xfrm>
          <a:off x="3723957" y="1396746"/>
          <a:ext cx="4423297" cy="161300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r-CH" sz="2800" kern="1200" dirty="0" smtClean="0">
              <a:solidFill>
                <a:schemeClr val="accent1"/>
              </a:solidFill>
            </a:rPr>
            <a:t>In </a:t>
          </a:r>
          <a:r>
            <a:rPr lang="fr-CH" sz="2800" b="1" kern="1200" dirty="0" smtClean="0">
              <a:solidFill>
                <a:schemeClr val="accent1"/>
              </a:solidFill>
            </a:rPr>
            <a:t>Word</a:t>
          </a:r>
          <a:r>
            <a:rPr lang="fr-CH" sz="2800" kern="1200" dirty="0" smtClean="0">
              <a:solidFill>
                <a:schemeClr val="accent1"/>
              </a:solidFill>
            </a:rPr>
            <a:t>, 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r-CH" sz="2800" i="0" kern="1200" dirty="0" err="1" smtClean="0">
              <a:solidFill>
                <a:schemeClr val="accent1"/>
              </a:solidFill>
            </a:rPr>
            <a:t>with</a:t>
          </a:r>
          <a:r>
            <a:rPr lang="fr-CH" sz="2800" i="0" kern="1200" dirty="0" smtClean="0">
              <a:solidFill>
                <a:schemeClr val="accent1"/>
              </a:solidFill>
            </a:rPr>
            <a:t> the </a:t>
          </a:r>
          <a:r>
            <a:rPr lang="fr-CH" sz="2800" b="0" i="1" kern="1200" dirty="0" smtClean="0">
              <a:solidFill>
                <a:schemeClr val="accent1"/>
              </a:solidFill>
            </a:rPr>
            <a:t>Cite </a:t>
          </a:r>
          <a:r>
            <a:rPr lang="fr-CH" sz="2800" b="0" i="1" kern="1200" dirty="0" err="1" smtClean="0">
              <a:solidFill>
                <a:schemeClr val="accent1"/>
              </a:solidFill>
            </a:rPr>
            <a:t>While</a:t>
          </a:r>
          <a:r>
            <a:rPr lang="fr-CH" sz="2800" b="0" i="1" kern="1200" dirty="0" smtClean="0">
              <a:solidFill>
                <a:schemeClr val="accent1"/>
              </a:solidFill>
            </a:rPr>
            <a:t> You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r-CH" sz="2800" b="0" i="1" kern="1200" dirty="0" smtClean="0">
              <a:solidFill>
                <a:schemeClr val="accent1"/>
              </a:solidFill>
            </a:rPr>
            <a:t> Write </a:t>
          </a:r>
          <a:r>
            <a:rPr lang="fr-CH" sz="2800" i="0" kern="1200" dirty="0" smtClean="0">
              <a:solidFill>
                <a:schemeClr val="accent1"/>
              </a:solidFill>
            </a:rPr>
            <a:t>plugin</a:t>
          </a:r>
          <a:endParaRPr lang="fr-CH" sz="2800" i="0" kern="1200" dirty="0">
            <a:solidFill>
              <a:schemeClr val="accent1"/>
            </a:solidFill>
          </a:endParaRPr>
        </a:p>
      </dsp:txBody>
      <dsp:txXfrm>
        <a:off x="3723957" y="1396746"/>
        <a:ext cx="4423297" cy="16130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rgbClr val="EDCBD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chemeClr val="accent1">
            <a:alpha val="8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FC711-587F-478A-B32E-8F03D257EB97}">
      <dsp:nvSpPr>
        <dsp:cNvPr id="0" name=""/>
        <dsp:cNvSpPr/>
      </dsp:nvSpPr>
      <dsp:spPr>
        <a:xfrm>
          <a:off x="50185" y="0"/>
          <a:ext cx="1566314" cy="28803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Search</a:t>
          </a:r>
          <a:endParaRPr lang="fr-CH" sz="1400" b="0" kern="1200" dirty="0"/>
        </a:p>
      </dsp:txBody>
      <dsp:txXfrm>
        <a:off x="50185" y="0"/>
        <a:ext cx="1494306" cy="288032"/>
      </dsp:txXfrm>
    </dsp:sp>
    <dsp:sp modelId="{868A2131-06DB-420C-B7D7-3D9B6E9E103A}">
      <dsp:nvSpPr>
        <dsp:cNvPr id="0" name=""/>
        <dsp:cNvSpPr/>
      </dsp:nvSpPr>
      <dsp:spPr>
        <a:xfrm>
          <a:off x="1303237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Evaluate</a:t>
          </a:r>
          <a:endParaRPr lang="fr-CH" sz="1400" b="0" kern="1200" dirty="0"/>
        </a:p>
      </dsp:txBody>
      <dsp:txXfrm>
        <a:off x="1447253" y="0"/>
        <a:ext cx="1278282" cy="288032"/>
      </dsp:txXfrm>
    </dsp:sp>
    <dsp:sp modelId="{6302E066-B36B-4361-BF56-D06B97611A28}">
      <dsp:nvSpPr>
        <dsp:cNvPr id="0" name=""/>
        <dsp:cNvSpPr/>
      </dsp:nvSpPr>
      <dsp:spPr>
        <a:xfrm>
          <a:off x="2507664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err="1" smtClean="0"/>
            <a:t>Organize</a:t>
          </a:r>
          <a:endParaRPr lang="fr-CH" sz="1400" b="0" kern="1200" dirty="0"/>
        </a:p>
      </dsp:txBody>
      <dsp:txXfrm>
        <a:off x="2651680" y="0"/>
        <a:ext cx="1278282" cy="288032"/>
      </dsp:txXfrm>
    </dsp:sp>
    <dsp:sp modelId="{DB472191-6B59-4E43-8225-8FC76A113000}">
      <dsp:nvSpPr>
        <dsp:cNvPr id="0" name=""/>
        <dsp:cNvSpPr/>
      </dsp:nvSpPr>
      <dsp:spPr>
        <a:xfrm>
          <a:off x="3760716" y="0"/>
          <a:ext cx="1566314" cy="288032"/>
        </a:xfrm>
        <a:prstGeom prst="chevron">
          <a:avLst/>
        </a:prstGeom>
        <a:solidFill>
          <a:srgbClr val="EDCBD3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0" rIns="18669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400" b="0" kern="1200" dirty="0" smtClean="0"/>
            <a:t>Use</a:t>
          </a:r>
          <a:endParaRPr lang="fr-CH" sz="1400" b="0" kern="1200" dirty="0"/>
        </a:p>
      </dsp:txBody>
      <dsp:txXfrm>
        <a:off x="3904732" y="0"/>
        <a:ext cx="1278282" cy="288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CD7E8075-618A-450D-8907-D0A6A9747C26}" type="datetimeFigureOut">
              <a:rPr lang="fr-CH" smtClean="0"/>
              <a:t>26.02.2016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195FB71D-A883-4F60-8F5A-96BC9A28CC0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09406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13749716-20C0-482E-B645-ED343EF9349D}" type="datetimeFigureOut">
              <a:rPr lang="fr-CH" smtClean="0"/>
              <a:t>26.02.2016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2CE319D8-CB67-4A63-BCD2-D4C292142D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4040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Round </a:t>
            </a:r>
            <a:r>
              <a:rPr lang="en-US" dirty="0" smtClean="0"/>
              <a:t>of introductions:</a:t>
            </a:r>
          </a:p>
          <a:p>
            <a:r>
              <a:rPr lang="en-US" dirty="0" smtClean="0"/>
              <a:t>Can you tell:</a:t>
            </a:r>
          </a:p>
          <a:p>
            <a:pPr marL="171436" indent="-171436">
              <a:buFontTx/>
              <a:buChar char="-"/>
            </a:pPr>
            <a:r>
              <a:rPr lang="en-US" dirty="0" smtClean="0"/>
              <a:t>Your name</a:t>
            </a:r>
          </a:p>
          <a:p>
            <a:pPr marL="171436" indent="-171436">
              <a:buFontTx/>
              <a:buChar char="-"/>
            </a:pPr>
            <a:r>
              <a:rPr lang="en-US" dirty="0" smtClean="0"/>
              <a:t>What</a:t>
            </a:r>
            <a:r>
              <a:rPr lang="en-US" baseline="0" dirty="0" smtClean="0"/>
              <a:t> you are studying + in which year you are</a:t>
            </a:r>
          </a:p>
          <a:p>
            <a:pPr marL="171436" indent="-171436">
              <a:buFontTx/>
              <a:buChar char="-"/>
            </a:pPr>
            <a:r>
              <a:rPr lang="en-US" baseline="0" dirty="0" smtClean="0"/>
              <a:t>If you have already followed a workshop at the library (here or somewhere else)</a:t>
            </a:r>
          </a:p>
          <a:p>
            <a:pPr marL="171436" indent="-171436">
              <a:buFontTx/>
              <a:buChar char="-"/>
            </a:pPr>
            <a:endParaRPr lang="en-US" baseline="0" dirty="0" smtClean="0"/>
          </a:p>
          <a:p>
            <a:r>
              <a:rPr lang="en-US" b="1" u="sng" baseline="0" dirty="0" smtClean="0"/>
              <a:t>Distribute handout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3442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Resarch</a:t>
            </a:r>
            <a:r>
              <a:rPr lang="fr-CH" baseline="0" dirty="0" smtClean="0"/>
              <a:t> </a:t>
            </a:r>
            <a:r>
              <a:rPr lang="fr-CH" baseline="0" dirty="0" smtClean="0"/>
              <a:t>topic: how </a:t>
            </a:r>
            <a:r>
              <a:rPr lang="fr-CH" baseline="0" dirty="0" err="1" smtClean="0"/>
              <a:t>is</a:t>
            </a:r>
            <a:r>
              <a:rPr lang="fr-CH" baseline="0" dirty="0" smtClean="0"/>
              <a:t> mass </a:t>
            </a:r>
            <a:r>
              <a:rPr lang="fr-CH" baseline="0" dirty="0" err="1" smtClean="0"/>
              <a:t>spectrometrry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used</a:t>
            </a:r>
            <a:r>
              <a:rPr lang="fr-CH" baseline="0" dirty="0" smtClean="0"/>
              <a:t> for </a:t>
            </a:r>
            <a:r>
              <a:rPr lang="fr-CH" baseline="0" dirty="0" err="1" smtClean="0"/>
              <a:t>detection</a:t>
            </a:r>
            <a:r>
              <a:rPr lang="fr-CH" baseline="0" dirty="0" smtClean="0"/>
              <a:t> of doping in sport?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06783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09984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Creating</a:t>
            </a:r>
            <a:r>
              <a:rPr lang="fr-CH" baseline="0" dirty="0" smtClean="0"/>
              <a:t> </a:t>
            </a:r>
            <a:r>
              <a:rPr lang="fr-CH" baseline="0" dirty="0" smtClean="0"/>
              <a:t>a </a:t>
            </a:r>
            <a:r>
              <a:rPr lang="fr-CH" baseline="0" dirty="0" err="1" smtClean="0"/>
              <a:t>mindmap</a:t>
            </a:r>
            <a:r>
              <a:rPr lang="fr-CH" baseline="0" dirty="0" smtClean="0"/>
              <a:t> </a:t>
            </a:r>
            <a:r>
              <a:rPr lang="fr-CH" baseline="0" dirty="0" err="1" smtClean="0"/>
              <a:t>helps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defining</a:t>
            </a:r>
            <a:r>
              <a:rPr lang="fr-CH" baseline="0" dirty="0" smtClean="0"/>
              <a:t> keywords</a:t>
            </a:r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001701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Use</a:t>
            </a:r>
            <a:r>
              <a:rPr lang="fr-CH" baseline="0" dirty="0" smtClean="0"/>
              <a:t> </a:t>
            </a:r>
            <a:r>
              <a:rPr lang="fr-CH" baseline="0" dirty="0" smtClean="0"/>
              <a:t>thesaurus or </a:t>
            </a:r>
            <a:r>
              <a:rPr lang="fr-CH" baseline="0" dirty="0" err="1" smtClean="0"/>
              <a:t>dictionary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identify</a:t>
            </a:r>
            <a:r>
              <a:rPr lang="fr-CH" baseline="0" dirty="0" smtClean="0"/>
              <a:t> new </a:t>
            </a:r>
            <a:r>
              <a:rPr lang="fr-CH" baseline="0" dirty="0" err="1" smtClean="0"/>
              <a:t>terms</a:t>
            </a:r>
            <a:endParaRPr lang="fr-CH" baseline="0" dirty="0" smtClean="0"/>
          </a:p>
          <a:p>
            <a:r>
              <a:rPr lang="fr-CH" baseline="0" dirty="0" smtClean="0"/>
              <a:t>→ </a:t>
            </a:r>
            <a:r>
              <a:rPr lang="fr-CH" baseline="0" dirty="0" err="1" smtClean="0"/>
              <a:t>demo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PubMed</a:t>
            </a:r>
            <a:r>
              <a:rPr lang="fr-CH" baseline="0" dirty="0" smtClean="0"/>
              <a:t> for </a:t>
            </a:r>
            <a:r>
              <a:rPr lang="fr-CH" baseline="0" dirty="0" err="1" smtClean="0"/>
              <a:t>biomedical</a:t>
            </a:r>
            <a:r>
              <a:rPr lang="fr-CH" baseline="0" dirty="0" smtClean="0"/>
              <a:t> sciences (</a:t>
            </a:r>
            <a:r>
              <a:rPr lang="fr-CH" baseline="0" dirty="0" err="1" smtClean="0"/>
              <a:t>MeSH</a:t>
            </a:r>
            <a:r>
              <a:rPr lang="fr-CH" baseline="0" dirty="0" smtClean="0"/>
              <a:t> : </a:t>
            </a:r>
            <a:r>
              <a:rPr lang="en-US" dirty="0" smtClean="0"/>
              <a:t>controlled vocabulary of biomedical terms that is used to describe the subject of each journal article) </a:t>
            </a:r>
            <a:endParaRPr lang="fr-CH" baseline="0" dirty="0" smtClean="0"/>
          </a:p>
          <a:p>
            <a:endParaRPr lang="fr-CH" baseline="0" dirty="0" smtClean="0"/>
          </a:p>
          <a:p>
            <a:r>
              <a:rPr lang="fr-CH" baseline="0" dirty="0" smtClean="0"/>
              <a:t>Use </a:t>
            </a:r>
            <a:r>
              <a:rPr lang="fr-CH" baseline="0" dirty="0" err="1" smtClean="0"/>
              <a:t>truncation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simplify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search</a:t>
            </a:r>
            <a:r>
              <a:rPr lang="fr-CH" baseline="0" dirty="0" smtClean="0"/>
              <a:t> </a:t>
            </a:r>
            <a:r>
              <a:rPr lang="fr-CH" baseline="0" dirty="0" err="1" smtClean="0"/>
              <a:t>equation</a:t>
            </a:r>
            <a:r>
              <a:rPr lang="fr-CH" baseline="0" dirty="0" smtClean="0"/>
              <a:t>: for instance </a:t>
            </a:r>
            <a:r>
              <a:rPr lang="fr-CH" baseline="0" dirty="0" err="1" smtClean="0"/>
              <a:t>spectr</a:t>
            </a:r>
            <a:r>
              <a:rPr lang="fr-CH" baseline="0" dirty="0" smtClean="0"/>
              <a:t>* → </a:t>
            </a:r>
            <a:r>
              <a:rPr lang="fr-CH" baseline="0" dirty="0" err="1" smtClean="0"/>
              <a:t>spectroscopy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spectrometry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spectrum</a:t>
            </a:r>
            <a:endParaRPr lang="fr-CH" baseline="0" dirty="0" smtClean="0"/>
          </a:p>
          <a:p>
            <a:pPr defTabSz="914326">
              <a:defRPr/>
            </a:pPr>
            <a:r>
              <a:rPr lang="fr-CH" baseline="0" dirty="0" smtClean="0"/>
              <a:t>Use </a:t>
            </a:r>
            <a:r>
              <a:rPr lang="fr-CH" baseline="0" dirty="0" err="1" smtClean="0"/>
              <a:t>quotation</a:t>
            </a:r>
            <a:r>
              <a:rPr lang="fr-CH" baseline="0" dirty="0" smtClean="0"/>
              <a:t> marks to </a:t>
            </a:r>
            <a:r>
              <a:rPr lang="fr-CH" baseline="0" dirty="0" err="1" smtClean="0"/>
              <a:t>search</a:t>
            </a:r>
            <a:r>
              <a:rPr lang="fr-CH" baseline="0" dirty="0" smtClean="0"/>
              <a:t> exact expressions: for instance "mass </a:t>
            </a:r>
            <a:r>
              <a:rPr lang="fr-CH" baseline="0" dirty="0" err="1" smtClean="0"/>
              <a:t>spectrum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analysis</a:t>
            </a:r>
            <a:r>
              <a:rPr lang="fr-CH" baseline="0" dirty="0" smtClean="0"/>
              <a:t>"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78865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Except</a:t>
            </a:r>
            <a:r>
              <a:rPr lang="fr-CH" dirty="0" smtClean="0"/>
              <a:t> </a:t>
            </a:r>
            <a:r>
              <a:rPr lang="fr-CH" dirty="0" smtClean="0"/>
              <a:t>in SciFinder!</a:t>
            </a:r>
          </a:p>
          <a:p>
            <a:endParaRPr lang="fr-CH" dirty="0" smtClean="0"/>
          </a:p>
          <a:p>
            <a:pPr defTabSz="882213">
              <a:defRPr/>
            </a:pPr>
            <a:r>
              <a:rPr lang="fr-CH" b="1" u="sng" dirty="0" smtClean="0"/>
              <a:t>Activity p. 7</a:t>
            </a:r>
            <a:r>
              <a:rPr lang="fr-CH" b="1" u="sng" baseline="0" dirty="0" smtClean="0"/>
              <a:t>:</a:t>
            </a:r>
            <a:r>
              <a:rPr lang="fr-CH" u="none" baseline="0" dirty="0" smtClean="0"/>
              <a:t> </a:t>
            </a:r>
            <a:r>
              <a:rPr lang="fr-CH" baseline="0" dirty="0" err="1" smtClean="0"/>
              <a:t>each</a:t>
            </a:r>
            <a:r>
              <a:rPr lang="fr-CH" baseline="0" dirty="0" smtClean="0"/>
              <a:t> one look for </a:t>
            </a:r>
            <a:r>
              <a:rPr lang="fr-CH" baseline="0" dirty="0" err="1" smtClean="0"/>
              <a:t>terms</a:t>
            </a:r>
            <a:r>
              <a:rPr lang="fr-CH" baseline="0" dirty="0" smtClean="0"/>
              <a:t> for </a:t>
            </a:r>
            <a:r>
              <a:rPr lang="fr-CH" baseline="0" dirty="0" err="1" smtClean="0"/>
              <a:t>his</a:t>
            </a:r>
            <a:r>
              <a:rPr lang="fr-CH" baseline="0" dirty="0" smtClean="0"/>
              <a:t> PhD topic and </a:t>
            </a:r>
            <a:r>
              <a:rPr lang="fr-CH" baseline="0" dirty="0" err="1" smtClean="0"/>
              <a:t>fill</a:t>
            </a:r>
            <a:r>
              <a:rPr lang="fr-CH" baseline="0" dirty="0" smtClean="0"/>
              <a:t> in the </a:t>
            </a:r>
            <a:r>
              <a:rPr lang="fr-CH" baseline="0" dirty="0" err="1" smtClean="0"/>
              <a:t>form</a:t>
            </a:r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57564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b="1" u="none" baseline="0" dirty="0" err="1" smtClean="0"/>
              <a:t>Distribute</a:t>
            </a:r>
            <a:r>
              <a:rPr lang="fr-CH" b="0" u="none" baseline="0" dirty="0" smtClean="0"/>
              <a:t> </a:t>
            </a:r>
            <a:r>
              <a:rPr lang="fr-CH" b="0" baseline="0" dirty="0" smtClean="0"/>
              <a:t>flyers on SciFinder, </a:t>
            </a:r>
            <a:r>
              <a:rPr lang="fr-CH" b="0" baseline="0" dirty="0" err="1" smtClean="0"/>
              <a:t>PubMed</a:t>
            </a:r>
            <a:r>
              <a:rPr lang="fr-CH" b="0" baseline="0" dirty="0" smtClean="0"/>
              <a:t>, </a:t>
            </a:r>
            <a:r>
              <a:rPr lang="fr-CH" b="0" baseline="0" dirty="0" err="1" smtClean="0"/>
              <a:t>WoS</a:t>
            </a:r>
            <a:endParaRPr lang="fr-CH" b="0" baseline="0" dirty="0" smtClean="0"/>
          </a:p>
          <a:p>
            <a:pPr defTabSz="914326">
              <a:defRPr/>
            </a:pPr>
            <a:endParaRPr lang="fr-CH" b="0" baseline="0" dirty="0" smtClean="0"/>
          </a:p>
          <a:p>
            <a:pPr defTabSz="914326">
              <a:defRPr/>
            </a:pPr>
            <a:r>
              <a:rPr lang="fr-CH" b="0" baseline="0" dirty="0" smtClean="0"/>
              <a:t>Use the </a:t>
            </a:r>
            <a:r>
              <a:rPr lang="fr-CH" b="0" baseline="0" dirty="0" err="1" smtClean="0"/>
              <a:t>library</a:t>
            </a:r>
            <a:r>
              <a:rPr lang="fr-CH" b="0" baseline="0" dirty="0" smtClean="0"/>
              <a:t> </a:t>
            </a:r>
            <a:r>
              <a:rPr lang="fr-CH" b="0" baseline="0" dirty="0" err="1" smtClean="0"/>
              <a:t>website</a:t>
            </a:r>
            <a:r>
              <a:rPr lang="fr-CH" b="0" baseline="0" dirty="0" smtClean="0"/>
              <a:t> to </a:t>
            </a:r>
            <a:r>
              <a:rPr lang="fr-CH" b="0" baseline="0" dirty="0" err="1" smtClean="0"/>
              <a:t>access</a:t>
            </a:r>
            <a:r>
              <a:rPr lang="fr-CH" b="0" baseline="0" dirty="0" smtClean="0"/>
              <a:t> the </a:t>
            </a:r>
            <a:r>
              <a:rPr lang="fr-CH" b="0" baseline="0" dirty="0" err="1" smtClean="0"/>
              <a:t>databases</a:t>
            </a:r>
            <a:endParaRPr lang="fr-CH" b="0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59740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At </a:t>
            </a:r>
            <a:r>
              <a:rPr lang="fr-CH" dirty="0" smtClean="0"/>
              <a:t>home : use</a:t>
            </a:r>
            <a:r>
              <a:rPr lang="fr-CH" baseline="0" dirty="0" smtClean="0"/>
              <a:t> the VPN !!! (</a:t>
            </a:r>
            <a:r>
              <a:rPr lang="fr-CH" baseline="0" dirty="0" err="1" smtClean="0"/>
              <a:t>see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tools</a:t>
            </a:r>
            <a:r>
              <a:rPr lang="fr-CH" baseline="0" dirty="0" smtClean="0"/>
              <a:t> in the course </a:t>
            </a:r>
            <a:r>
              <a:rPr lang="fr-CH" baseline="0" dirty="0" err="1" smtClean="0"/>
              <a:t>handout</a:t>
            </a:r>
            <a:r>
              <a:rPr lang="fr-CH" baseline="0" dirty="0" smtClean="0"/>
              <a:t>)</a:t>
            </a:r>
          </a:p>
          <a:p>
            <a:r>
              <a:rPr lang="fr-CH" baseline="0" dirty="0" smtClean="0"/>
              <a:t>If y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don’t have access to your article online → see tips in the course handout or directly ask a librarian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39478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dirty="0" smtClean="0"/>
              <a:t>RSS</a:t>
            </a:r>
            <a:r>
              <a:rPr lang="fr-CH" dirty="0" smtClean="0"/>
              <a:t>: XML file </a:t>
            </a:r>
            <a:r>
              <a:rPr lang="fr-CH" dirty="0" err="1" smtClean="0"/>
              <a:t>which</a:t>
            </a:r>
            <a:r>
              <a:rPr lang="fr-CH" dirty="0" smtClean="0"/>
              <a:t> </a:t>
            </a:r>
            <a:r>
              <a:rPr lang="fr-CH" dirty="0" err="1" smtClean="0"/>
              <a:t>you</a:t>
            </a:r>
            <a:r>
              <a:rPr lang="fr-CH" dirty="0" smtClean="0"/>
              <a:t> </a:t>
            </a:r>
            <a:r>
              <a:rPr lang="fr-CH" dirty="0" err="1" smtClean="0"/>
              <a:t>should</a:t>
            </a:r>
            <a:r>
              <a:rPr lang="fr-CH" baseline="0" dirty="0" smtClean="0"/>
              <a:t> </a:t>
            </a:r>
            <a:r>
              <a:rPr lang="fr-CH" dirty="0" smtClean="0"/>
              <a:t>use </a:t>
            </a:r>
            <a:r>
              <a:rPr lang="fr-CH" dirty="0" err="1" smtClean="0"/>
              <a:t>with</a:t>
            </a:r>
            <a:r>
              <a:rPr lang="fr-CH" dirty="0" smtClean="0"/>
              <a:t> a </a:t>
            </a:r>
            <a:r>
              <a:rPr lang="fr-CH" dirty="0" err="1" smtClean="0"/>
              <a:t>specific</a:t>
            </a:r>
            <a:r>
              <a:rPr lang="fr-CH" dirty="0" smtClean="0"/>
              <a:t> </a:t>
            </a:r>
            <a:r>
              <a:rPr lang="fr-CH" dirty="0" err="1" smtClean="0"/>
              <a:t>reader</a:t>
            </a:r>
            <a:r>
              <a:rPr lang="fr-CH" baseline="0" dirty="0" smtClean="0"/>
              <a:t> or </a:t>
            </a:r>
            <a:r>
              <a:rPr lang="fr-CH" baseline="0" dirty="0" err="1" smtClean="0"/>
              <a:t>feed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aggregator</a:t>
            </a:r>
            <a:r>
              <a:rPr lang="fr-CH" baseline="0" dirty="0" smtClean="0"/>
              <a:t> (</a:t>
            </a:r>
            <a:r>
              <a:rPr lang="fr-CH" baseline="0" dirty="0" err="1" smtClean="0"/>
              <a:t>e.g</a:t>
            </a:r>
            <a:r>
              <a:rPr lang="fr-CH" baseline="0" dirty="0" smtClean="0"/>
              <a:t>. </a:t>
            </a:r>
            <a:r>
              <a:rPr lang="fr-CH" baseline="0" dirty="0" err="1" smtClean="0"/>
              <a:t>InoReader</a:t>
            </a:r>
            <a:r>
              <a:rPr lang="fr-CH" baseline="0" dirty="0" smtClean="0"/>
              <a:t>) in </a:t>
            </a:r>
            <a:r>
              <a:rPr lang="fr-CH" baseline="0" dirty="0" err="1" smtClean="0"/>
              <a:t>order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automatically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receive</a:t>
            </a:r>
            <a:r>
              <a:rPr lang="fr-CH" baseline="0" dirty="0" smtClean="0"/>
              <a:t> all news </a:t>
            </a:r>
            <a:r>
              <a:rPr lang="fr-CH" baseline="0" dirty="0" err="1" smtClean="0"/>
              <a:t>published</a:t>
            </a:r>
            <a:r>
              <a:rPr lang="fr-CH" baseline="0" dirty="0" smtClean="0"/>
              <a:t> on a </a:t>
            </a:r>
            <a:r>
              <a:rPr lang="fr-CH" baseline="0" dirty="0" err="1" smtClean="0"/>
              <a:t>website</a:t>
            </a:r>
            <a:endParaRPr lang="fr-CH" baseline="0" dirty="0" smtClean="0"/>
          </a:p>
          <a:p>
            <a:pPr defTabSz="914326">
              <a:defRPr/>
            </a:pPr>
            <a:endParaRPr lang="fr-CH" baseline="0" dirty="0" smtClean="0"/>
          </a:p>
          <a:p>
            <a:pPr defTabSz="914326">
              <a:defRPr/>
            </a:pPr>
            <a:r>
              <a:rPr lang="fr-CH" b="1" baseline="0" dirty="0" err="1" smtClean="0"/>
              <a:t>Demo</a:t>
            </a:r>
            <a:r>
              <a:rPr lang="fr-CH" b="1" baseline="0" dirty="0" smtClean="0"/>
              <a:t>: </a:t>
            </a:r>
          </a:p>
          <a:p>
            <a:pPr defTabSz="914326">
              <a:defRPr/>
            </a:pPr>
            <a:r>
              <a:rPr lang="fr-CH" b="1" baseline="0" dirty="0" smtClean="0"/>
              <a:t>1) </a:t>
            </a:r>
            <a:r>
              <a:rPr lang="fr-CH" baseline="0" dirty="0" err="1" smtClean="0"/>
              <a:t>Plos</a:t>
            </a:r>
            <a:r>
              <a:rPr lang="fr-CH" baseline="0" dirty="0" smtClean="0"/>
              <a:t> ONE</a:t>
            </a:r>
            <a:endParaRPr lang="fr-CH" dirty="0" smtClean="0"/>
          </a:p>
          <a:p>
            <a:pPr defTabSz="914326">
              <a:defRPr/>
            </a:pPr>
            <a:r>
              <a:rPr lang="fr-CH" b="1" baseline="0" dirty="0" smtClean="0"/>
              <a:t>2) </a:t>
            </a:r>
            <a:r>
              <a:rPr lang="fr-CH" baseline="0" dirty="0" smtClean="0"/>
              <a:t>Web of Science (</a:t>
            </a:r>
            <a:r>
              <a:rPr lang="fr-CH" baseline="0" dirty="0" err="1" smtClean="0"/>
              <a:t>need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register</a:t>
            </a:r>
            <a:r>
              <a:rPr lang="fr-CH" baseline="0" dirty="0" smtClean="0"/>
              <a:t>) : RSS or Email</a:t>
            </a:r>
          </a:p>
          <a:p>
            <a:r>
              <a:rPr lang="fr-CH" baseline="0" dirty="0" err="1" smtClean="0"/>
              <a:t>Others</a:t>
            </a:r>
            <a:r>
              <a:rPr lang="fr-CH" baseline="0" dirty="0" smtClean="0"/>
              <a:t>:</a:t>
            </a:r>
          </a:p>
          <a:p>
            <a:pPr marL="171436" indent="-171436">
              <a:buFontTx/>
              <a:buChar char="-"/>
            </a:pPr>
            <a:r>
              <a:rPr lang="fr-CH" dirty="0" err="1" smtClean="0"/>
              <a:t>PubMed</a:t>
            </a:r>
            <a:r>
              <a:rPr lang="fr-CH" dirty="0" smtClean="0"/>
              <a:t> (</a:t>
            </a:r>
            <a:r>
              <a:rPr lang="fr-CH" dirty="0" err="1" smtClean="0"/>
              <a:t>MyNCBI</a:t>
            </a:r>
            <a:r>
              <a:rPr lang="fr-CH" dirty="0" smtClean="0"/>
              <a:t>): </a:t>
            </a:r>
            <a:r>
              <a:rPr lang="fr-CH" baseline="0" dirty="0" smtClean="0"/>
              <a:t>RSS or Email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fr-CH" dirty="0" smtClean="0"/>
              <a:t>Google </a:t>
            </a:r>
            <a:r>
              <a:rPr lang="fr-CH" dirty="0" err="1" smtClean="0"/>
              <a:t>Scholar</a:t>
            </a:r>
            <a:r>
              <a:rPr lang="fr-CH" baseline="0" dirty="0" smtClean="0"/>
              <a:t>: </a:t>
            </a:r>
            <a:r>
              <a:rPr lang="fr-CH" baseline="0" dirty="0" err="1" smtClean="0"/>
              <a:t>only</a:t>
            </a:r>
            <a:r>
              <a:rPr lang="fr-CH" baseline="0" dirty="0" smtClean="0"/>
              <a:t> Email</a:t>
            </a:r>
            <a:endParaRPr lang="fr-CH" dirty="0" smtClean="0"/>
          </a:p>
          <a:p>
            <a:pPr marL="171436" indent="-171436">
              <a:buFontTx/>
              <a:buChar char="-"/>
            </a:pPr>
            <a:r>
              <a:rPr lang="fr-CH" dirty="0" smtClean="0"/>
              <a:t>SciFinder</a:t>
            </a:r>
            <a:r>
              <a:rPr lang="fr-CH" baseline="0" dirty="0" smtClean="0"/>
              <a:t>: </a:t>
            </a:r>
            <a:r>
              <a:rPr lang="fr-CH" baseline="0" dirty="0" err="1" smtClean="0"/>
              <a:t>only</a:t>
            </a:r>
            <a:r>
              <a:rPr lang="fr-CH" baseline="0" dirty="0" smtClean="0"/>
              <a:t> Email</a:t>
            </a:r>
          </a:p>
          <a:p>
            <a:endParaRPr lang="fr-CH" dirty="0" smtClean="0"/>
          </a:p>
          <a:p>
            <a:r>
              <a:rPr lang="fr-CH" b="1" u="sng" dirty="0" smtClean="0"/>
              <a:t>Activity</a:t>
            </a:r>
            <a:r>
              <a:rPr lang="fr-CH" b="1" u="sng" baseline="0" dirty="0" smtClean="0"/>
              <a:t> p.12</a:t>
            </a:r>
            <a:r>
              <a:rPr lang="fr-CH" b="1" u="sng" dirty="0" smtClean="0"/>
              <a:t>:</a:t>
            </a:r>
            <a:r>
              <a:rPr lang="fr-CH" b="1" u="none" baseline="0" dirty="0" smtClean="0"/>
              <a:t> </a:t>
            </a:r>
            <a:r>
              <a:rPr lang="fr-CH" baseline="0" dirty="0" smtClean="0"/>
              <a:t>look for </a:t>
            </a:r>
            <a:r>
              <a:rPr lang="fr-CH" baseline="0" dirty="0" err="1" smtClean="0"/>
              <a:t>resources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watch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222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19665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dirty="0" smtClean="0"/>
              <a:t>Brainstorming</a:t>
            </a:r>
            <a:r>
              <a:rPr lang="fr-CH" b="1" dirty="0" smtClean="0"/>
              <a:t>: </a:t>
            </a:r>
            <a:r>
              <a:rPr lang="fr-CH" dirty="0" err="1" smtClean="0"/>
              <a:t>which</a:t>
            </a:r>
            <a:r>
              <a:rPr lang="fr-CH" baseline="0" dirty="0" smtClean="0"/>
              <a:t> </a:t>
            </a:r>
            <a:r>
              <a:rPr lang="fr-CH" baseline="0" dirty="0" err="1" smtClean="0"/>
              <a:t>criteria</a:t>
            </a:r>
            <a:r>
              <a:rPr lang="fr-CH" baseline="0" dirty="0" smtClean="0"/>
              <a:t> do </a:t>
            </a:r>
            <a:r>
              <a:rPr lang="fr-CH" baseline="0" dirty="0" err="1" smtClean="0"/>
              <a:t>you</a:t>
            </a:r>
            <a:r>
              <a:rPr lang="fr-CH" baseline="0" dirty="0" smtClean="0"/>
              <a:t> use to </a:t>
            </a:r>
            <a:r>
              <a:rPr lang="fr-CH" baseline="0" dirty="0" err="1" smtClean="0"/>
              <a:t>define</a:t>
            </a:r>
            <a:r>
              <a:rPr lang="fr-CH" baseline="0" dirty="0" smtClean="0"/>
              <a:t> a "good" publication?</a:t>
            </a:r>
          </a:p>
          <a:p>
            <a:r>
              <a:rPr lang="fr-CH" baseline="0" dirty="0" smtClean="0"/>
              <a:t>→ </a:t>
            </a:r>
            <a:r>
              <a:rPr lang="fr-CH" baseline="0" dirty="0" err="1" smtClean="0"/>
              <a:t>write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criteria</a:t>
            </a:r>
            <a:r>
              <a:rPr lang="fr-CH" baseline="0" dirty="0" smtClean="0"/>
              <a:t> on the white </a:t>
            </a:r>
            <a:r>
              <a:rPr lang="fr-CH" baseline="0" dirty="0" err="1" smtClean="0"/>
              <a:t>board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46714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u="sng" dirty="0" smtClean="0"/>
              <a:t>Learning</a:t>
            </a:r>
            <a:r>
              <a:rPr lang="fr-CH" b="1" u="sng" baseline="0" dirty="0" smtClean="0"/>
              <a:t> </a:t>
            </a:r>
            <a:r>
              <a:rPr lang="fr-CH" b="1" u="sng" baseline="0" dirty="0" err="1" smtClean="0"/>
              <a:t>outcomes</a:t>
            </a:r>
            <a:r>
              <a:rPr lang="fr-CH" b="1" u="sng" baseline="0" dirty="0" smtClean="0"/>
              <a:t>:</a:t>
            </a:r>
            <a:r>
              <a:rPr lang="fr-CH" b="0" u="none" baseline="0" dirty="0" smtClean="0"/>
              <a:t> </a:t>
            </a:r>
            <a:r>
              <a:rPr lang="fr-CH" baseline="0" dirty="0" smtClean="0"/>
              <a:t>in the course </a:t>
            </a:r>
            <a:r>
              <a:rPr lang="fr-CH" baseline="0" dirty="0" err="1" smtClean="0"/>
              <a:t>handout</a:t>
            </a:r>
            <a:r>
              <a:rPr lang="fr-CH" baseline="0" dirty="0" smtClean="0"/>
              <a:t> (p.2)</a:t>
            </a:r>
          </a:p>
          <a:p>
            <a:endParaRPr lang="fr-CH" baseline="0" dirty="0" smtClean="0"/>
          </a:p>
          <a:p>
            <a:r>
              <a:rPr lang="fr-CH" baseline="0" dirty="0" smtClean="0"/>
              <a:t>Enumérer les objectifs du </a:t>
            </a:r>
            <a:r>
              <a:rPr lang="fr-CH" baseline="0" dirty="0" err="1" smtClean="0"/>
              <a:t>day</a:t>
            </a:r>
            <a:r>
              <a:rPr lang="fr-CH" baseline="0" dirty="0" smtClean="0"/>
              <a:t> 1</a:t>
            </a:r>
          </a:p>
          <a:p>
            <a:endParaRPr lang="fr-CH" baseline="0" dirty="0" smtClean="0"/>
          </a:p>
          <a:p>
            <a:r>
              <a:rPr lang="fr-CH" baseline="0" dirty="0" smtClean="0"/>
              <a:t>Coffee break at 10.15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07100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dirty="0" smtClean="0">
                <a:solidFill>
                  <a:schemeClr val="tx1"/>
                </a:solidFill>
              </a:rPr>
              <a:t>Write </a:t>
            </a:r>
            <a:r>
              <a:rPr lang="fr-CH" b="1" dirty="0" smtClean="0">
                <a:solidFill>
                  <a:schemeClr val="tx1"/>
                </a:solidFill>
              </a:rPr>
              <a:t>formula on the white</a:t>
            </a:r>
            <a:r>
              <a:rPr lang="fr-CH" b="1" baseline="0" dirty="0" smtClean="0">
                <a:solidFill>
                  <a:schemeClr val="tx1"/>
                </a:solidFill>
              </a:rPr>
              <a:t> </a:t>
            </a:r>
            <a:r>
              <a:rPr lang="fr-CH" b="1" baseline="0" dirty="0" err="1" smtClean="0">
                <a:solidFill>
                  <a:schemeClr val="tx1"/>
                </a:solidFill>
              </a:rPr>
              <a:t>board</a:t>
            </a:r>
            <a:r>
              <a:rPr lang="fr-CH" b="1" baseline="0" dirty="0" smtClean="0">
                <a:solidFill>
                  <a:schemeClr val="tx1"/>
                </a:solidFill>
              </a:rPr>
              <a:t>: </a:t>
            </a:r>
            <a:r>
              <a:rPr lang="fr-CH" baseline="0" dirty="0" smtClean="0">
                <a:solidFill>
                  <a:schemeClr val="tx1"/>
                </a:solidFill>
              </a:rPr>
              <a:t>IF 2014 = </a:t>
            </a:r>
            <a:r>
              <a:rPr lang="fr-CH" sz="1200" dirty="0"/>
              <a:t># </a:t>
            </a:r>
            <a:r>
              <a:rPr lang="en-US" sz="1200" dirty="0"/>
              <a:t>of citations in 2014 of (2012+2013) publications from Nature in other journals / # of "citable items" published in (2012+2013)  by Nature</a:t>
            </a:r>
          </a:p>
          <a:p>
            <a:pPr defTabSz="914326"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defTabSz="914326">
              <a:defRPr/>
            </a:pPr>
            <a:r>
              <a:rPr lang="en-US" dirty="0" smtClean="0">
                <a:solidFill>
                  <a:schemeClr val="tx1"/>
                </a:solidFill>
              </a:rPr>
              <a:t>"Citable items" for this calculation are usually not editorials or letters to the editor</a:t>
            </a:r>
          </a:p>
          <a:p>
            <a:pPr defTabSz="914326"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defTabSz="914326">
              <a:defRPr/>
            </a:pPr>
            <a:r>
              <a:rPr lang="en-US" dirty="0" smtClean="0">
                <a:solidFill>
                  <a:schemeClr val="tx1"/>
                </a:solidFill>
              </a:rPr>
              <a:t>Controversy about IF:</a:t>
            </a:r>
          </a:p>
          <a:p>
            <a:pPr defTabSz="914326">
              <a:defRPr/>
            </a:pPr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fr-CH" sz="1200" dirty="0"/>
              <a:t>Field-</a:t>
            </a:r>
            <a:r>
              <a:rPr lang="fr-CH" sz="1200" dirty="0" err="1"/>
              <a:t>dependent</a:t>
            </a:r>
            <a:r>
              <a:rPr lang="fr-CH" sz="1200" dirty="0"/>
              <a:t> factor</a:t>
            </a:r>
          </a:p>
          <a:p>
            <a:r>
              <a:rPr lang="fr-CH" sz="1200" dirty="0"/>
              <a:t>- </a:t>
            </a:r>
            <a:r>
              <a:rPr lang="en-US" sz="1200" dirty="0"/>
              <a:t>Inappropriate</a:t>
            </a:r>
            <a:r>
              <a:rPr lang="fr-CH" sz="1200" dirty="0"/>
              <a:t> </a:t>
            </a:r>
            <a:r>
              <a:rPr lang="fr-CH" sz="1200" dirty="0" err="1"/>
              <a:t>statistical</a:t>
            </a:r>
            <a:r>
              <a:rPr lang="fr-CH" sz="1200" dirty="0"/>
              <a:t> </a:t>
            </a:r>
            <a:r>
              <a:rPr lang="fr-CH" sz="1200" dirty="0" err="1"/>
              <a:t>measure</a:t>
            </a:r>
            <a:r>
              <a:rPr lang="fr-CH" sz="1200" dirty="0"/>
              <a:t>, e.g.90% of </a:t>
            </a:r>
            <a:r>
              <a:rPr lang="fr-CH" sz="1200" i="1" dirty="0" err="1"/>
              <a:t>Nature</a:t>
            </a:r>
            <a:r>
              <a:rPr lang="fr-CH" sz="1200" dirty="0" err="1"/>
              <a:t>’s</a:t>
            </a:r>
            <a:r>
              <a:rPr lang="fr-CH" sz="1200" dirty="0"/>
              <a:t> IF </a:t>
            </a:r>
            <a:r>
              <a:rPr lang="fr-CH" sz="1200" dirty="0" err="1"/>
              <a:t>is</a:t>
            </a:r>
            <a:r>
              <a:rPr lang="fr-CH" sz="1200" dirty="0"/>
              <a:t> </a:t>
            </a:r>
            <a:r>
              <a:rPr lang="fr-CH" sz="1200" dirty="0" err="1"/>
              <a:t>based</a:t>
            </a:r>
            <a:r>
              <a:rPr lang="fr-CH" sz="1200" dirty="0"/>
              <a:t> on </a:t>
            </a:r>
            <a:r>
              <a:rPr lang="fr-CH" sz="1200" dirty="0" err="1"/>
              <a:t>only</a:t>
            </a:r>
            <a:r>
              <a:rPr lang="fr-CH" sz="1200" dirty="0"/>
              <a:t> 20% of </a:t>
            </a:r>
            <a:r>
              <a:rPr lang="fr-CH" sz="1200" dirty="0" err="1"/>
              <a:t>its</a:t>
            </a:r>
            <a:r>
              <a:rPr lang="fr-CH" sz="1200" dirty="0"/>
              <a:t> publications</a:t>
            </a:r>
          </a:p>
          <a:p>
            <a:pPr defTabSz="914326">
              <a:defRPr/>
            </a:pPr>
            <a:r>
              <a:rPr lang="fr-CH" dirty="0" smtClean="0">
                <a:solidFill>
                  <a:schemeClr val="tx1"/>
                </a:solidFill>
              </a:rPr>
              <a:t>- </a:t>
            </a:r>
            <a:r>
              <a:rPr lang="en-US" sz="1200" dirty="0"/>
              <a:t>Editorial policies can increase the IF (e.g. reviews %, </a:t>
            </a:r>
            <a:r>
              <a:rPr lang="en-US" sz="1200" dirty="0" err="1"/>
              <a:t>coercitive</a:t>
            </a:r>
            <a:r>
              <a:rPr lang="en-US" sz="1200" dirty="0"/>
              <a:t> citations)</a:t>
            </a:r>
          </a:p>
          <a:p>
            <a:pPr defTabSz="914326">
              <a:defRPr/>
            </a:pPr>
            <a:endParaRPr lang="fr-CH" sz="1200" dirty="0"/>
          </a:p>
          <a:p>
            <a:pPr defTabSz="914326">
              <a:defRPr/>
            </a:pPr>
            <a:r>
              <a:rPr lang="fr-CH" b="1" u="sng" dirty="0"/>
              <a:t>Activity p. 13:</a:t>
            </a:r>
            <a:r>
              <a:rPr lang="fr-CH" b="1" dirty="0"/>
              <a:t> </a:t>
            </a:r>
            <a:r>
              <a:rPr lang="fr-CH" dirty="0" err="1"/>
              <a:t>find</a:t>
            </a:r>
            <a:r>
              <a:rPr lang="fr-CH" dirty="0"/>
              <a:t> the </a:t>
            </a:r>
            <a:r>
              <a:rPr lang="en-US" dirty="0"/>
              <a:t>highly ranked journals in his discipline </a:t>
            </a:r>
            <a:endParaRPr lang="fr-CH" b="1" dirty="0"/>
          </a:p>
          <a:p>
            <a:endParaRPr lang="fr-CH" dirty="0" smtClean="0">
              <a:solidFill>
                <a:schemeClr val="tx1"/>
              </a:solidFill>
            </a:endParaRPr>
          </a:p>
          <a:p>
            <a:r>
              <a:rPr lang="fr-CH" dirty="0" smtClean="0">
                <a:solidFill>
                  <a:schemeClr val="tx1"/>
                </a:solidFill>
              </a:rPr>
              <a:t>Google</a:t>
            </a:r>
            <a:r>
              <a:rPr lang="fr-CH" baseline="0" dirty="0" smtClean="0">
                <a:solidFill>
                  <a:schemeClr val="tx1"/>
                </a:solidFill>
              </a:rPr>
              <a:t> </a:t>
            </a:r>
            <a:r>
              <a:rPr lang="fr-CH" baseline="0" dirty="0" err="1" smtClean="0">
                <a:solidFill>
                  <a:schemeClr val="tx1"/>
                </a:solidFill>
              </a:rPr>
              <a:t>Scholar</a:t>
            </a:r>
            <a:r>
              <a:rPr lang="fr-CH" baseline="0" dirty="0" smtClean="0">
                <a:solidFill>
                  <a:schemeClr val="tx1"/>
                </a:solidFill>
              </a:rPr>
              <a:t> </a:t>
            </a:r>
            <a:r>
              <a:rPr lang="fr-CH" baseline="0" dirty="0" err="1" smtClean="0">
                <a:solidFill>
                  <a:schemeClr val="tx1"/>
                </a:solidFill>
              </a:rPr>
              <a:t>offers</a:t>
            </a:r>
            <a:r>
              <a:rPr lang="fr-CH" baseline="0" dirty="0" smtClean="0">
                <a:solidFill>
                  <a:schemeClr val="tx1"/>
                </a:solidFill>
              </a:rPr>
              <a:t> Impact Factor </a:t>
            </a:r>
            <a:r>
              <a:rPr lang="fr-CH" baseline="0" dirty="0" err="1" smtClean="0">
                <a:solidFill>
                  <a:schemeClr val="tx1"/>
                </a:solidFill>
              </a:rPr>
              <a:t>metrics</a:t>
            </a:r>
            <a:r>
              <a:rPr lang="fr-CH" baseline="0" dirty="0" smtClean="0">
                <a:solidFill>
                  <a:schemeClr val="tx1"/>
                </a:solidFill>
              </a:rPr>
              <a:t> </a:t>
            </a:r>
            <a:r>
              <a:rPr lang="fr-CH" baseline="0" dirty="0" err="1" smtClean="0">
                <a:solidFill>
                  <a:schemeClr val="tx1"/>
                </a:solidFill>
              </a:rPr>
              <a:t>too</a:t>
            </a:r>
            <a:endParaRPr lang="fr-CH" baseline="0" dirty="0" smtClean="0">
              <a:solidFill>
                <a:schemeClr val="tx1"/>
              </a:solidFill>
            </a:endParaRPr>
          </a:p>
          <a:p>
            <a:r>
              <a:rPr lang="fr-CH" baseline="0" dirty="0" smtClean="0">
                <a:solidFill>
                  <a:schemeClr val="tx1"/>
                </a:solidFill>
              </a:rPr>
              <a:t>+ </a:t>
            </a:r>
            <a:r>
              <a:rPr lang="fr-CH" baseline="0" dirty="0" err="1" smtClean="0">
                <a:solidFill>
                  <a:schemeClr val="tx1"/>
                </a:solidFill>
              </a:rPr>
              <a:t>SCImago</a:t>
            </a:r>
            <a:r>
              <a:rPr lang="fr-CH" baseline="0" dirty="0" smtClean="0">
                <a:solidFill>
                  <a:schemeClr val="tx1"/>
                </a:solidFill>
              </a:rPr>
              <a:t>: http://www.scimagojr.com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43227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Declaration </a:t>
            </a:r>
            <a:r>
              <a:rPr lang="en-US" b="1" dirty="0" smtClean="0"/>
              <a:t>on Research Assessment</a:t>
            </a:r>
            <a:r>
              <a:rPr lang="en-US" dirty="0" smtClean="0"/>
              <a:t> (DORA)</a:t>
            </a:r>
          </a:p>
          <a:p>
            <a:r>
              <a:rPr lang="en-US" dirty="0" smtClean="0"/>
              <a:t>It also states that the impact factor is not to be used as a substitute "measure of the quality of individual research articles, or in hiring, promotion, or funding decisions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43227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es commentaire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fr-CH" b="0" baseline="0" dirty="0" smtClean="0"/>
                  <a:t>A </a:t>
                </a:r>
                <a:r>
                  <a:rPr lang="en-US" dirty="0" smtClean="0"/>
                  <a:t>scientist with an index of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has published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papers each of which has been cited in other papers at least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times</a:t>
                </a:r>
              </a:p>
              <a:p>
                <a:r>
                  <a:rPr lang="en-US" sz="1200" dirty="0"/>
                  <a:t>→ Michel Mayor : at least 55 publications have been cited 55 times each</a:t>
                </a:r>
                <a:endParaRPr lang="fr-CH" sz="1200" dirty="0"/>
              </a:p>
              <a:p>
                <a:endParaRPr lang="fr-CH" sz="1200" dirty="0"/>
              </a:p>
              <a:p>
                <a:r>
                  <a:rPr lang="fr-CH" sz="1200" dirty="0" err="1"/>
                  <a:t>Controversy</a:t>
                </a:r>
                <a:r>
                  <a:rPr lang="fr-CH" sz="1200" dirty="0"/>
                  <a:t> about h-index:</a:t>
                </a:r>
              </a:p>
              <a:p>
                <a:pPr>
                  <a:buFontTx/>
                  <a:buChar char="-"/>
                </a:pPr>
                <a:r>
                  <a:rPr lang="fr-CH" sz="1200" dirty="0"/>
                  <a:t> publication type: </a:t>
                </a:r>
                <a:r>
                  <a:rPr lang="fr-CH" sz="1200" dirty="0" err="1"/>
                  <a:t>reviews</a:t>
                </a:r>
                <a:r>
                  <a:rPr lang="fr-CH" sz="1200" dirty="0"/>
                  <a:t>, notes, </a:t>
                </a:r>
                <a:r>
                  <a:rPr lang="fr-CH" sz="1200" dirty="0" err="1"/>
                  <a:t>letters</a:t>
                </a:r>
                <a:r>
                  <a:rPr lang="fr-CH" sz="1200" dirty="0"/>
                  <a:t> </a:t>
                </a:r>
                <a:r>
                  <a:rPr lang="fr-CH" sz="1200" dirty="0" err="1"/>
                  <a:t>should</a:t>
                </a:r>
                <a:r>
                  <a:rPr lang="fr-CH" sz="1200" dirty="0"/>
                  <a:t> count </a:t>
                </a:r>
                <a:r>
                  <a:rPr lang="fr-CH" sz="1200" dirty="0" err="1"/>
                  <a:t>less</a:t>
                </a:r>
                <a:r>
                  <a:rPr lang="fr-CH" sz="1200" dirty="0"/>
                  <a:t> </a:t>
                </a:r>
                <a:r>
                  <a:rPr lang="fr-CH" sz="1200" dirty="0" err="1"/>
                  <a:t>than</a:t>
                </a:r>
                <a:r>
                  <a:rPr lang="fr-CH" sz="1200" dirty="0"/>
                  <a:t> articles</a:t>
                </a:r>
              </a:p>
              <a:p>
                <a:pPr>
                  <a:buFontTx/>
                  <a:buChar char="-"/>
                </a:pPr>
                <a:r>
                  <a:rPr lang="fr-CH" sz="1200" dirty="0"/>
                  <a:t> </a:t>
                </a:r>
                <a:r>
                  <a:rPr lang="fr-CH" sz="1200" dirty="0" err="1"/>
                  <a:t>author</a:t>
                </a:r>
                <a:r>
                  <a:rPr lang="fr-CH" sz="1200" dirty="0"/>
                  <a:t> contribution</a:t>
                </a:r>
              </a:p>
              <a:p>
                <a:pPr>
                  <a:buFontTx/>
                  <a:buChar char="-"/>
                </a:pPr>
                <a:r>
                  <a:rPr lang="fr-CH" sz="1200" dirty="0"/>
                  <a:t> </a:t>
                </a:r>
                <a:r>
                  <a:rPr lang="fr-CH" sz="1200" dirty="0" err="1"/>
                  <a:t>age</a:t>
                </a:r>
                <a:r>
                  <a:rPr lang="fr-CH" sz="1200" dirty="0"/>
                  <a:t> of the </a:t>
                </a:r>
                <a:r>
                  <a:rPr lang="fr-CH" sz="1200" dirty="0" err="1"/>
                  <a:t>scientist</a:t>
                </a:r>
                <a:endParaRPr lang="fr-CH" sz="1200" dirty="0"/>
              </a:p>
              <a:p>
                <a:pPr>
                  <a:buFontTx/>
                  <a:buChar char="-"/>
                </a:pPr>
                <a:r>
                  <a:rPr lang="fr-CH" sz="1200" dirty="0"/>
                  <a:t> discipline of </a:t>
                </a:r>
                <a:r>
                  <a:rPr lang="fr-CH" sz="1200" dirty="0" err="1"/>
                  <a:t>research</a:t>
                </a:r>
                <a:endParaRPr lang="fr-CH" sz="1200" dirty="0"/>
              </a:p>
              <a:p>
                <a:pPr>
                  <a:buFontTx/>
                  <a:buNone/>
                </a:pPr>
                <a:r>
                  <a:rPr lang="fr-CH" sz="1200" dirty="0"/>
                  <a:t>BUT: </a:t>
                </a:r>
                <a:r>
                  <a:rPr lang="en-US" sz="1200" dirty="0"/>
                  <a:t>h-index is simple, which means its pros and cons are relatively transparent</a:t>
                </a:r>
              </a:p>
              <a:p>
                <a:endParaRPr lang="en-US" sz="1200" dirty="0"/>
              </a:p>
              <a:p>
                <a:r>
                  <a:rPr lang="en-US" sz="1200" b="1" u="sng" dirty="0"/>
                  <a:t>Demo:</a:t>
                </a:r>
                <a:r>
                  <a:rPr lang="en-US" sz="1200" b="1" dirty="0"/>
                  <a:t> </a:t>
                </a:r>
                <a:r>
                  <a:rPr lang="en-US" sz="1200" dirty="0"/>
                  <a:t>Picard D + Life Sciences + University of Geneva</a:t>
                </a:r>
                <a:endParaRPr lang="en-US" sz="1200" b="1" dirty="0"/>
              </a:p>
              <a:p>
                <a:r>
                  <a:rPr lang="en-US" sz="1200" b="1" u="sng" dirty="0"/>
                  <a:t>Activity p. 14:</a:t>
                </a:r>
                <a:r>
                  <a:rPr lang="en-US" sz="1200" b="1" dirty="0"/>
                  <a:t> </a:t>
                </a:r>
                <a:r>
                  <a:rPr lang="en-US" sz="1200" dirty="0"/>
                  <a:t>search his PhD director + compare with his neighbor</a:t>
                </a:r>
              </a:p>
              <a:p>
                <a:endParaRPr lang="en-US" sz="1200" dirty="0"/>
              </a:p>
              <a:p>
                <a:pPr defTabSz="914326">
                  <a:defRPr/>
                </a:pPr>
                <a:r>
                  <a:rPr lang="en-US" sz="1200" dirty="0"/>
                  <a:t>G-index </a:t>
                </a:r>
                <a14:m>
                  <m:oMath xmlns:m="http://schemas.openxmlformats.org/officeDocument/2006/math">
                    <m:r>
                      <a:rPr lang="fr-CH" i="1" smtClean="0">
                        <a:latin typeface="Cambria Math"/>
                      </a:rPr>
                      <m:t>=</m:t>
                    </m:r>
                    <m:r>
                      <a:rPr lang="fr-CH" i="1" smtClean="0">
                        <a:latin typeface="Cambria Math"/>
                        <a:ea typeface="Cambria Math"/>
                      </a:rPr>
                      <m:t>√</m:t>
                    </m:r>
                    <m:r>
                      <a:rPr lang="fr-CH" b="0" i="1" smtClean="0">
                        <a:latin typeface="Cambria Math"/>
                        <a:ea typeface="Cambria Math"/>
                      </a:rPr>
                      <m:t>(</m:t>
                    </m:r>
                  </m:oMath>
                </a14:m>
                <a:r>
                  <a:rPr lang="fr-CH" dirty="0" smtClean="0"/>
                  <a:t>total # of citations&gt;h) </a:t>
                </a:r>
              </a:p>
              <a:p>
                <a:pPr defTabSz="914326">
                  <a:defRPr/>
                </a:pPr>
                <a:r>
                  <a:rPr lang="fr-CH" dirty="0" smtClean="0"/>
                  <a:t>→ </a:t>
                </a:r>
                <a:r>
                  <a:rPr lang="en-US" sz="1200" dirty="0"/>
                  <a:t>gives more weight to the highly-cited papers</a:t>
                </a:r>
                <a:endParaRPr lang="fr-CH" baseline="30000" dirty="0"/>
              </a:p>
              <a:p>
                <a:endParaRPr lang="fr-CH" sz="1200" dirty="0"/>
              </a:p>
              <a:p>
                <a:endParaRPr lang="fr-CH" dirty="0"/>
              </a:p>
            </p:txBody>
          </p:sp>
        </mc:Choice>
        <mc:Fallback xmlns="">
          <p:sp>
            <p:nvSpPr>
              <p:cNvPr id="3" name="Espace réservé des commentaire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fr-CH" b="0" baseline="0" dirty="0" smtClean="0"/>
                  <a:t>A </a:t>
                </a:r>
                <a:r>
                  <a:rPr lang="en-US" dirty="0" smtClean="0"/>
                  <a:t>scientist with an index of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has published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papers each of which has been cited in other papers at least </a:t>
                </a:r>
                <a:r>
                  <a:rPr lang="en-US" i="1" dirty="0" smtClean="0"/>
                  <a:t>h</a:t>
                </a:r>
                <a:r>
                  <a:rPr lang="en-US" dirty="0" smtClean="0"/>
                  <a:t> times</a:t>
                </a:r>
              </a:p>
              <a:p>
                <a:pPr marL="0" indent="0">
                  <a:buNone/>
                </a:pPr>
                <a:r>
                  <a:rPr lang="en-US" sz="1200" dirty="0" smtClean="0"/>
                  <a:t>→ Michel Mayor : at least 55 publications have been cited 55 times each</a:t>
                </a:r>
                <a:endParaRPr lang="fr-CH" sz="1200" dirty="0" smtClean="0"/>
              </a:p>
              <a:p>
                <a:pPr marL="0" indent="0">
                  <a:buNone/>
                </a:pPr>
                <a:endParaRPr lang="fr-CH" sz="1200" dirty="0" smtClean="0"/>
              </a:p>
              <a:p>
                <a:pPr marL="0" indent="0">
                  <a:buNone/>
                </a:pPr>
                <a:r>
                  <a:rPr lang="fr-CH" sz="1200" dirty="0" err="1" smtClean="0"/>
                  <a:t>Controversy</a:t>
                </a:r>
                <a:r>
                  <a:rPr lang="fr-CH" sz="1200" baseline="0" dirty="0" smtClean="0"/>
                  <a:t> about </a:t>
                </a:r>
                <a:r>
                  <a:rPr lang="fr-CH" sz="1200" dirty="0" smtClean="0"/>
                  <a:t>H-index:</a:t>
                </a:r>
              </a:p>
              <a:p>
                <a:pPr>
                  <a:buFontTx/>
                  <a:buChar char="-"/>
                </a:pPr>
                <a:r>
                  <a:rPr lang="fr-CH" sz="1200" baseline="0" dirty="0" smtClean="0"/>
                  <a:t> </a:t>
                </a:r>
                <a:r>
                  <a:rPr lang="fr-CH" sz="1200" dirty="0" smtClean="0"/>
                  <a:t>publication type: </a:t>
                </a:r>
                <a:r>
                  <a:rPr lang="fr-CH" sz="1200" dirty="0" err="1" smtClean="0"/>
                  <a:t>reviews</a:t>
                </a:r>
                <a:r>
                  <a:rPr lang="fr-CH" sz="1200" dirty="0" smtClean="0"/>
                  <a:t>, notes, </a:t>
                </a:r>
                <a:r>
                  <a:rPr lang="fr-CH" sz="1200" dirty="0" err="1" smtClean="0"/>
                  <a:t>letters</a:t>
                </a:r>
                <a:r>
                  <a:rPr lang="fr-CH" sz="1200" dirty="0" smtClean="0"/>
                  <a:t> </a:t>
                </a:r>
                <a:r>
                  <a:rPr lang="fr-CH" sz="1200" dirty="0" err="1" smtClean="0"/>
                  <a:t>should</a:t>
                </a:r>
                <a:r>
                  <a:rPr lang="fr-CH" sz="1200" dirty="0" smtClean="0"/>
                  <a:t> count </a:t>
                </a:r>
                <a:r>
                  <a:rPr lang="fr-CH" sz="1200" dirty="0" err="1" smtClean="0"/>
                  <a:t>less</a:t>
                </a:r>
                <a:r>
                  <a:rPr lang="fr-CH" sz="1200" dirty="0" smtClean="0"/>
                  <a:t> </a:t>
                </a:r>
                <a:r>
                  <a:rPr lang="fr-CH" sz="1200" dirty="0" err="1" smtClean="0"/>
                  <a:t>that</a:t>
                </a:r>
                <a:r>
                  <a:rPr lang="fr-CH" sz="1200" dirty="0" smtClean="0"/>
                  <a:t> articles</a:t>
                </a:r>
              </a:p>
              <a:p>
                <a:pPr>
                  <a:buFontTx/>
                  <a:buChar char="-"/>
                </a:pPr>
                <a:r>
                  <a:rPr lang="fr-CH" sz="1200" baseline="0" dirty="0" smtClean="0"/>
                  <a:t> </a:t>
                </a:r>
                <a:r>
                  <a:rPr lang="fr-CH" sz="1200" dirty="0" err="1" smtClean="0"/>
                  <a:t>author</a:t>
                </a:r>
                <a:r>
                  <a:rPr lang="fr-CH" sz="1200" dirty="0" smtClean="0"/>
                  <a:t> contribution</a:t>
                </a:r>
              </a:p>
              <a:p>
                <a:pPr>
                  <a:buFontTx/>
                  <a:buChar char="-"/>
                </a:pPr>
                <a:r>
                  <a:rPr lang="fr-CH" sz="1200" baseline="0" dirty="0" smtClean="0"/>
                  <a:t> </a:t>
                </a:r>
                <a:r>
                  <a:rPr lang="fr-CH" sz="1200" dirty="0" err="1" smtClean="0"/>
                  <a:t>age</a:t>
                </a:r>
                <a:r>
                  <a:rPr lang="fr-CH" sz="1200" dirty="0" smtClean="0"/>
                  <a:t> of the </a:t>
                </a:r>
                <a:r>
                  <a:rPr lang="fr-CH" sz="1200" dirty="0" err="1" smtClean="0"/>
                  <a:t>scientist</a:t>
                </a:r>
                <a:endParaRPr lang="fr-CH" sz="1200" dirty="0" smtClean="0"/>
              </a:p>
              <a:p>
                <a:pPr>
                  <a:buFontTx/>
                  <a:buChar char="-"/>
                </a:pPr>
                <a:r>
                  <a:rPr lang="fr-CH" sz="1200" baseline="0" dirty="0" smtClean="0"/>
                  <a:t> </a:t>
                </a:r>
                <a:r>
                  <a:rPr lang="fr-CH" sz="1200" dirty="0" smtClean="0"/>
                  <a:t>discipline of </a:t>
                </a:r>
                <a:r>
                  <a:rPr lang="fr-CH" sz="1200" dirty="0" err="1" smtClean="0"/>
                  <a:t>research</a:t>
                </a:r>
                <a:endParaRPr lang="fr-CH" sz="1200" dirty="0" smtClean="0"/>
              </a:p>
              <a:p>
                <a:pPr>
                  <a:buFontTx/>
                  <a:buNone/>
                </a:pPr>
                <a:r>
                  <a:rPr lang="fr-CH" sz="1200" dirty="0" smtClean="0"/>
                  <a:t>BUT: </a:t>
                </a:r>
                <a:r>
                  <a:rPr lang="en-US" sz="1200" dirty="0" smtClean="0"/>
                  <a:t>h-index is simple, which means its pros and cons are relatively transparent</a:t>
                </a:r>
              </a:p>
              <a:p>
                <a:pPr marL="0" indent="0">
                  <a:buNone/>
                </a:pPr>
                <a:endParaRPr lang="en-US" sz="1200" dirty="0" smtClean="0"/>
              </a:p>
              <a:p>
                <a:pPr marL="0" indent="0">
                  <a:buNone/>
                </a:pPr>
                <a:r>
                  <a:rPr lang="en-US" sz="1200" b="1" dirty="0" smtClean="0"/>
                  <a:t>Time for testing in </a:t>
                </a:r>
                <a:r>
                  <a:rPr lang="en-US" sz="1200" b="1" dirty="0" err="1" smtClean="0"/>
                  <a:t>WoS</a:t>
                </a:r>
                <a:r>
                  <a:rPr lang="en-US" sz="1200" b="1" dirty="0" smtClean="0"/>
                  <a:t> with</a:t>
                </a:r>
                <a:r>
                  <a:rPr lang="en-US" sz="1200" b="1" baseline="0" dirty="0" smtClean="0"/>
                  <a:t> his PhD director</a:t>
                </a:r>
              </a:p>
              <a:p>
                <a:pPr marL="0" indent="0">
                  <a:buNone/>
                </a:pPr>
                <a:endParaRPr lang="en-US" sz="1200" dirty="0" smtClean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 smtClean="0"/>
                  <a:t>G-index </a:t>
                </a:r>
                <a:r>
                  <a:rPr lang="fr-CH" i="0" smtClean="0">
                    <a:latin typeface="Cambria Math"/>
                  </a:rPr>
                  <a:t>=</a:t>
                </a:r>
                <a:r>
                  <a:rPr lang="fr-CH" i="0" smtClean="0">
                    <a:latin typeface="Cambria Math"/>
                    <a:ea typeface="Cambria Math"/>
                  </a:rPr>
                  <a:t>√</a:t>
                </a:r>
                <a:r>
                  <a:rPr lang="fr-CH" b="0" i="0" smtClean="0">
                    <a:latin typeface="Cambria Math"/>
                    <a:ea typeface="Cambria Math"/>
                  </a:rPr>
                  <a:t>(</a:t>
                </a:r>
                <a:r>
                  <a:rPr lang="fr-CH" dirty="0" smtClean="0"/>
                  <a:t>total # of citations&gt;h</a:t>
                </a:r>
                <a:r>
                  <a:rPr lang="fr-CH" dirty="0" smtClean="0"/>
                  <a:t>)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CH" dirty="0" smtClean="0"/>
                  <a:t>→ </a:t>
                </a:r>
                <a:r>
                  <a:rPr lang="en-US" sz="1200" dirty="0" smtClean="0"/>
                  <a:t>gives more weight to the highly-cited papers</a:t>
                </a:r>
                <a:endParaRPr lang="fr-CH" baseline="30000" dirty="0"/>
              </a:p>
              <a:p>
                <a:pPr marL="0" indent="0">
                  <a:buNone/>
                </a:pPr>
                <a:endParaRPr lang="fr-CH" sz="1200" dirty="0" smtClean="0"/>
              </a:p>
              <a:p>
                <a:endParaRPr lang="fr-CH" dirty="0"/>
              </a:p>
            </p:txBody>
          </p:sp>
        </mc:Fallback>
      </mc:AlternateContent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58301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Scientists</a:t>
            </a:r>
            <a:r>
              <a:rPr lang="fr-CH" dirty="0" smtClean="0"/>
              <a:t> </a:t>
            </a:r>
            <a:r>
              <a:rPr lang="fr-CH" dirty="0" smtClean="0"/>
              <a:t>have to </a:t>
            </a:r>
            <a:r>
              <a:rPr lang="fr-CH" dirty="0" err="1" smtClean="0"/>
              <a:t>create</a:t>
            </a:r>
            <a:r>
              <a:rPr lang="fr-CH" dirty="0" smtClean="0"/>
              <a:t> </a:t>
            </a:r>
            <a:r>
              <a:rPr lang="fr-CH" dirty="0" err="1" smtClean="0"/>
              <a:t>their</a:t>
            </a:r>
            <a:r>
              <a:rPr lang="fr-CH" dirty="0" smtClean="0"/>
              <a:t> </a:t>
            </a:r>
            <a:r>
              <a:rPr lang="fr-CH" dirty="0" err="1" smtClean="0"/>
              <a:t>own</a:t>
            </a:r>
            <a:r>
              <a:rPr lang="fr-CH" dirty="0" smtClean="0"/>
              <a:t> profile and</a:t>
            </a:r>
            <a:r>
              <a:rPr lang="fr-CH" baseline="0" dirty="0" smtClean="0"/>
              <a:t> select </a:t>
            </a:r>
            <a:r>
              <a:rPr lang="fr-CH" baseline="0" dirty="0" err="1" smtClean="0"/>
              <a:t>their</a:t>
            </a:r>
            <a:r>
              <a:rPr lang="fr-CH" baseline="0" dirty="0" smtClean="0"/>
              <a:t> publications</a:t>
            </a:r>
          </a:p>
          <a:p>
            <a:r>
              <a:rPr lang="fr-CH" dirty="0" smtClean="0"/>
              <a:t>→ Google </a:t>
            </a:r>
            <a:r>
              <a:rPr lang="fr-CH" dirty="0" err="1" smtClean="0"/>
              <a:t>Scholar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calculate</a:t>
            </a:r>
            <a:r>
              <a:rPr lang="fr-CH" baseline="0" dirty="0" smtClean="0"/>
              <a:t> h-index </a:t>
            </a:r>
            <a:r>
              <a:rPr lang="fr-CH" baseline="0" dirty="0" err="1" smtClean="0"/>
              <a:t>regarding</a:t>
            </a:r>
            <a:r>
              <a:rPr lang="fr-CH" baseline="0" dirty="0" smtClean="0"/>
              <a:t> publications </a:t>
            </a:r>
            <a:r>
              <a:rPr lang="fr-CH" baseline="0" dirty="0" err="1" smtClean="0"/>
              <a:t>selected</a:t>
            </a:r>
            <a:r>
              <a:rPr lang="fr-CH" baseline="0" dirty="0" smtClean="0"/>
              <a:t> in the profile and </a:t>
            </a:r>
            <a:r>
              <a:rPr lang="fr-CH" baseline="0" dirty="0" err="1" smtClean="0"/>
              <a:t>indexed</a:t>
            </a:r>
            <a:r>
              <a:rPr lang="fr-CH" baseline="0" dirty="0" smtClean="0"/>
              <a:t> in Google </a:t>
            </a:r>
            <a:r>
              <a:rPr lang="fr-CH" baseline="0" dirty="0" err="1" smtClean="0"/>
              <a:t>Scholar</a:t>
            </a:r>
            <a:endParaRPr lang="fr-CH" baseline="0" dirty="0" smtClean="0"/>
          </a:p>
          <a:p>
            <a:endParaRPr lang="fr-CH" baseline="0" dirty="0" smtClean="0"/>
          </a:p>
          <a:p>
            <a:r>
              <a:rPr lang="fr-CH" baseline="0" dirty="0" err="1" smtClean="0"/>
              <a:t>Other</a:t>
            </a:r>
            <a:r>
              <a:rPr lang="fr-CH" baseline="0" dirty="0" smtClean="0"/>
              <a:t> </a:t>
            </a:r>
            <a:r>
              <a:rPr lang="fr-CH" baseline="0" dirty="0" err="1" smtClean="0"/>
              <a:t>tool</a:t>
            </a:r>
            <a:r>
              <a:rPr lang="fr-CH" baseline="0" dirty="0" smtClean="0"/>
              <a:t>: </a:t>
            </a:r>
            <a:r>
              <a:rPr lang="fr-CH" baseline="0" dirty="0" err="1" smtClean="0"/>
              <a:t>Scopus</a:t>
            </a:r>
            <a:r>
              <a:rPr lang="fr-CH" baseline="0" dirty="0" smtClean="0"/>
              <a:t> (no </a:t>
            </a:r>
            <a:r>
              <a:rPr lang="fr-CH" baseline="0" dirty="0" err="1" smtClean="0"/>
              <a:t>license</a:t>
            </a:r>
            <a:r>
              <a:rPr lang="fr-CH" baseline="0" dirty="0" smtClean="0"/>
              <a:t> at UNIGE)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547375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547375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"</a:t>
            </a:r>
            <a:r>
              <a:rPr lang="fr-CH" dirty="0" smtClean="0"/>
              <a:t>One Minute Paper"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104105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dirty="0" smtClean="0"/>
              <a:t>+ </a:t>
            </a:r>
            <a:r>
              <a:rPr lang="fr-CH" b="1" dirty="0" err="1" smtClean="0"/>
              <a:t>install</a:t>
            </a:r>
            <a:r>
              <a:rPr lang="fr-CH" b="1" dirty="0" smtClean="0"/>
              <a:t> EndNote?</a:t>
            </a:r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769468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34420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dirty="0" smtClean="0"/>
              <a:t>- </a:t>
            </a:r>
            <a:r>
              <a:rPr lang="fr-CH" dirty="0" smtClean="0"/>
              <a:t>Write one key-</a:t>
            </a:r>
            <a:r>
              <a:rPr lang="fr-CH" dirty="0" err="1" smtClean="0"/>
              <a:t>thing</a:t>
            </a:r>
            <a:r>
              <a:rPr lang="fr-CH" dirty="0" smtClean="0"/>
              <a:t> </a:t>
            </a:r>
            <a:r>
              <a:rPr lang="fr-CH" dirty="0" err="1" smtClean="0"/>
              <a:t>you’ve</a:t>
            </a:r>
            <a:r>
              <a:rPr lang="fr-CH" dirty="0" smtClean="0"/>
              <a:t> </a:t>
            </a:r>
            <a:r>
              <a:rPr lang="fr-CH" dirty="0" err="1" smtClean="0"/>
              <a:t>learned</a:t>
            </a:r>
            <a:r>
              <a:rPr lang="fr-CH" dirty="0" smtClean="0"/>
              <a:t> </a:t>
            </a:r>
            <a:r>
              <a:rPr lang="fr-CH" dirty="0" err="1" smtClean="0"/>
              <a:t>yesterday</a:t>
            </a:r>
            <a:endParaRPr lang="fr-CH" dirty="0" smtClean="0"/>
          </a:p>
          <a:p>
            <a:r>
              <a:rPr lang="fr-CH" dirty="0" smtClean="0"/>
              <a:t>- </a:t>
            </a:r>
            <a:r>
              <a:rPr lang="fr-CH" dirty="0" err="1" smtClean="0"/>
              <a:t>Debrief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513966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u="sng" dirty="0" smtClean="0"/>
              <a:t>Learning</a:t>
            </a:r>
            <a:r>
              <a:rPr lang="fr-CH" b="1" u="sng" baseline="0" dirty="0" smtClean="0"/>
              <a:t> </a:t>
            </a:r>
            <a:r>
              <a:rPr lang="fr-CH" b="1" u="sng" baseline="0" dirty="0" err="1" smtClean="0"/>
              <a:t>outcomes</a:t>
            </a:r>
            <a:r>
              <a:rPr lang="fr-CH" b="1" u="sng" baseline="0" dirty="0" smtClean="0"/>
              <a:t>:</a:t>
            </a:r>
            <a:r>
              <a:rPr lang="fr-CH" b="1" u="none" baseline="0" dirty="0" smtClean="0"/>
              <a:t> </a:t>
            </a:r>
            <a:r>
              <a:rPr lang="fr-CH" baseline="0" dirty="0" smtClean="0"/>
              <a:t>in the course </a:t>
            </a:r>
            <a:r>
              <a:rPr lang="fr-CH" baseline="0" dirty="0" err="1" smtClean="0"/>
              <a:t>handout</a:t>
            </a:r>
            <a:r>
              <a:rPr lang="fr-CH" baseline="0" dirty="0" smtClean="0"/>
              <a:t> (p.2)</a:t>
            </a:r>
          </a:p>
          <a:p>
            <a:pPr defTabSz="914326">
              <a:defRPr/>
            </a:pPr>
            <a:r>
              <a:rPr lang="fr-CH" baseline="0" dirty="0" smtClean="0"/>
              <a:t>Enumérer les objectifs du </a:t>
            </a:r>
            <a:r>
              <a:rPr lang="fr-CH" baseline="0" dirty="0" err="1" smtClean="0"/>
              <a:t>day</a:t>
            </a:r>
            <a:r>
              <a:rPr lang="fr-CH" baseline="0" dirty="0" smtClean="0"/>
              <a:t> 2</a:t>
            </a:r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071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dirty="0" err="1" smtClean="0"/>
              <a:t>we</a:t>
            </a:r>
            <a:r>
              <a:rPr lang="fr-CH" dirty="0" smtClean="0"/>
              <a:t> </a:t>
            </a:r>
            <a:r>
              <a:rPr lang="fr-CH" dirty="0" err="1" smtClean="0"/>
              <a:t>asked</a:t>
            </a:r>
            <a:r>
              <a:rPr lang="fr-CH" dirty="0" smtClean="0"/>
              <a:t> </a:t>
            </a:r>
            <a:r>
              <a:rPr lang="fr-CH" dirty="0" err="1" smtClean="0"/>
              <a:t>you</a:t>
            </a:r>
            <a:r>
              <a:rPr lang="fr-CH" dirty="0" smtClean="0"/>
              <a:t> to do </a:t>
            </a:r>
            <a:r>
              <a:rPr lang="fr-CH" dirty="0" err="1" smtClean="0"/>
              <a:t>it</a:t>
            </a:r>
            <a:r>
              <a:rPr lang="fr-CH" dirty="0" smtClean="0"/>
              <a:t>:</a:t>
            </a:r>
            <a:br>
              <a:rPr lang="fr-CH" dirty="0" smtClean="0"/>
            </a:br>
            <a:r>
              <a:rPr lang="fr-CH" dirty="0" smtClean="0"/>
              <a:t>- To </a:t>
            </a:r>
            <a:r>
              <a:rPr lang="fr-CH" dirty="0" err="1" smtClean="0"/>
              <a:t>adjust</a:t>
            </a:r>
            <a:r>
              <a:rPr lang="fr-CH" dirty="0" smtClean="0"/>
              <a:t> the program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513966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990498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961890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889793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360262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u="sng" dirty="0" err="1" smtClean="0"/>
              <a:t>Distribute</a:t>
            </a:r>
            <a:r>
              <a:rPr lang="fr-CH" baseline="0" dirty="0" smtClean="0"/>
              <a:t> </a:t>
            </a:r>
            <a:r>
              <a:rPr lang="fr-CH" baseline="0" dirty="0" smtClean="0"/>
              <a:t>the </a:t>
            </a:r>
            <a:r>
              <a:rPr lang="fr-CH" baseline="0" dirty="0" err="1" smtClean="0"/>
              <a:t>sheet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with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icons</a:t>
            </a:r>
            <a:r>
              <a:rPr lang="fr-CH" baseline="0" dirty="0" smtClean="0"/>
              <a:t> for Mac </a:t>
            </a:r>
            <a:r>
              <a:rPr lang="fr-CH" baseline="0" dirty="0" err="1" smtClean="0"/>
              <a:t>users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356908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522170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628616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385042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596711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endParaRPr lang="fr-CH" b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24826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591268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099008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379974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373341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170319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dirty="0" smtClean="0"/>
              <a:t>→ </a:t>
            </a:r>
            <a:r>
              <a:rPr lang="fr-CH" dirty="0" err="1" smtClean="0"/>
              <a:t>write</a:t>
            </a:r>
            <a:r>
              <a:rPr lang="fr-CH" dirty="0" smtClean="0"/>
              <a:t> on the</a:t>
            </a:r>
            <a:r>
              <a:rPr lang="fr-CH" baseline="0" dirty="0" smtClean="0"/>
              <a:t> white </a:t>
            </a:r>
            <a:r>
              <a:rPr lang="fr-CH" baseline="0" dirty="0" err="1" smtClean="0"/>
              <a:t>board</a:t>
            </a:r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964605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 </a:t>
            </a:r>
            <a:r>
              <a:rPr lang="en-US" dirty="0"/>
              <a:t>of Electronic Laboratory Notebooks (ELN) </a:t>
            </a:r>
            <a:r>
              <a:rPr lang="en-US" dirty="0" err="1"/>
              <a:t>softwares</a:t>
            </a:r>
            <a:r>
              <a:rPr lang="en-US" dirty="0"/>
              <a:t>:</a:t>
            </a:r>
          </a:p>
          <a:p>
            <a:r>
              <a:rPr lang="en-US" u="sng" dirty="0"/>
              <a:t>Licensed:</a:t>
            </a:r>
          </a:p>
          <a:p>
            <a:pPr marL="171436" indent="-171436">
              <a:buFontTx/>
              <a:buChar char="-"/>
            </a:pPr>
            <a:r>
              <a:rPr lang="fr-CH" dirty="0" err="1"/>
              <a:t>Docollab</a:t>
            </a:r>
            <a:r>
              <a:rPr lang="fr-CH" dirty="0"/>
              <a:t>: </a:t>
            </a:r>
            <a:r>
              <a:rPr lang="en-US" dirty="0"/>
              <a:t>no time or size limits; by default any content  is private; retain ownership of any intellectual property rights of content; does not send content to third parties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en-US" dirty="0" err="1"/>
              <a:t>LabArchives</a:t>
            </a:r>
            <a:r>
              <a:rPr lang="en-US" dirty="0"/>
              <a:t>: free 25 MB per user; more functionalities than </a:t>
            </a:r>
            <a:r>
              <a:rPr lang="en-US" dirty="0" err="1"/>
              <a:t>Docollab</a:t>
            </a:r>
            <a:r>
              <a:rPr lang="en-US" dirty="0"/>
              <a:t> (DOI creation, revision history, chemical inventory…); classroom edition; site-wide license in some US </a:t>
            </a:r>
            <a:r>
              <a:rPr lang="en-US" dirty="0" err="1"/>
              <a:t>Uni</a:t>
            </a:r>
            <a:r>
              <a:rPr lang="en-US" dirty="0"/>
              <a:t> like Cornell Uni., Yale Uni., California Institute of Technology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en-US" dirty="0" err="1"/>
              <a:t>Hivebench</a:t>
            </a:r>
            <a:r>
              <a:rPr lang="en-US" dirty="0"/>
              <a:t>: free 10 GB per user, up to 10 team members 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en-US" dirty="0" err="1"/>
              <a:t>LabFolder</a:t>
            </a:r>
            <a:r>
              <a:rPr lang="en-US" dirty="0"/>
              <a:t>: free 3 GB per user, up to 3 team members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en-US" dirty="0" err="1"/>
              <a:t>RSpace</a:t>
            </a:r>
            <a:r>
              <a:rPr lang="en-US" dirty="0"/>
              <a:t> (used at UNIGE in the Biochemistry dep.)</a:t>
            </a:r>
          </a:p>
          <a:p>
            <a:pPr marL="171436" indent="-171436" defTabSz="914326">
              <a:buFontTx/>
              <a:buChar char="-"/>
              <a:defRPr/>
            </a:pPr>
            <a:r>
              <a:rPr lang="en-US" dirty="0" err="1"/>
              <a:t>Benchling</a:t>
            </a:r>
            <a:r>
              <a:rPr lang="en-US" dirty="0"/>
              <a:t>: free 1 GB for UNIGE members, free for academics, life sciences oriented (DNA and CRISPR specific tools), registration for UNIGE members via </a:t>
            </a:r>
            <a:r>
              <a:rPr lang="en-US" u="sng" dirty="0"/>
              <a:t>https://benchling.com/ </a:t>
            </a:r>
            <a:r>
              <a:rPr lang="en-US" u="sng" dirty="0" err="1"/>
              <a:t>geneva</a:t>
            </a:r>
            <a:r>
              <a:rPr lang="en-US" u="sng" dirty="0"/>
              <a:t>/signup</a:t>
            </a:r>
            <a:endParaRPr lang="en-US" dirty="0"/>
          </a:p>
          <a:p>
            <a:r>
              <a:rPr lang="fr-CH" u="sng" dirty="0"/>
              <a:t>Open Source </a:t>
            </a:r>
            <a:r>
              <a:rPr lang="fr-CH" u="sng" dirty="0" err="1"/>
              <a:t>ELNs</a:t>
            </a:r>
            <a:r>
              <a:rPr lang="fr-CH" u="sng" dirty="0"/>
              <a:t>:</a:t>
            </a:r>
          </a:p>
          <a:p>
            <a:r>
              <a:rPr lang="fr-CH" sz="1200" dirty="0"/>
              <a:t>- </a:t>
            </a:r>
            <a:r>
              <a:rPr lang="fr-CH" sz="1200" dirty="0" err="1"/>
              <a:t>LabTrove</a:t>
            </a:r>
            <a:r>
              <a:rPr lang="fr-CH" sz="1200" dirty="0"/>
              <a:t> (Southampton Uni)</a:t>
            </a:r>
          </a:p>
          <a:p>
            <a:r>
              <a:rPr lang="fr-CH" sz="1200" dirty="0"/>
              <a:t>- </a:t>
            </a:r>
            <a:r>
              <a:rPr lang="fr-CH" sz="1200" dirty="0" err="1"/>
              <a:t>ElabFTW</a:t>
            </a:r>
            <a:r>
              <a:rPr lang="fr-CH" sz="1200" dirty="0"/>
              <a:t> (UPMC)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769399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All </a:t>
            </a:r>
            <a:r>
              <a:rPr lang="fr-CH" dirty="0" err="1" smtClean="0"/>
              <a:t>these</a:t>
            </a:r>
            <a:r>
              <a:rPr lang="fr-CH" dirty="0" smtClean="0"/>
              <a:t> services</a:t>
            </a:r>
            <a:r>
              <a:rPr lang="fr-CH" baseline="0" dirty="0" smtClean="0"/>
              <a:t> store files "in the </a:t>
            </a:r>
            <a:r>
              <a:rPr lang="fr-CH" baseline="0" dirty="0" err="1" smtClean="0"/>
              <a:t>clouds</a:t>
            </a:r>
            <a:r>
              <a:rPr lang="fr-CH" baseline="0" dirty="0" smtClean="0"/>
              <a:t>" → </a:t>
            </a:r>
            <a:r>
              <a:rPr lang="fr-CH" baseline="0" dirty="0" err="1" smtClean="0"/>
              <a:t>most</a:t>
            </a:r>
            <a:r>
              <a:rPr lang="fr-CH" baseline="0" dirty="0" smtClean="0"/>
              <a:t> of the time on servers in the US</a:t>
            </a:r>
          </a:p>
          <a:p>
            <a:r>
              <a:rPr lang="fr-CH" b="1" baseline="0" dirty="0" smtClean="0"/>
              <a:t>Be </a:t>
            </a:r>
            <a:r>
              <a:rPr lang="fr-CH" b="1" baseline="0" dirty="0" err="1" smtClean="0"/>
              <a:t>careful</a:t>
            </a:r>
            <a:r>
              <a:rPr lang="fr-CH" b="1" baseline="0" dirty="0" smtClean="0"/>
              <a:t>:</a:t>
            </a:r>
          </a:p>
          <a:p>
            <a:pPr marL="171436" indent="-171436">
              <a:buFontTx/>
              <a:buChar char="-"/>
            </a:pPr>
            <a:r>
              <a:rPr lang="fr-CH" baseline="0" dirty="0" err="1" smtClean="0"/>
              <a:t>Keep</a:t>
            </a:r>
            <a:r>
              <a:rPr lang="fr-CH" baseline="0" dirty="0" smtClean="0"/>
              <a:t> (multiple) local backup if the information </a:t>
            </a:r>
            <a:r>
              <a:rPr lang="fr-CH" baseline="0" dirty="0" err="1" smtClean="0"/>
              <a:t>is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critical</a:t>
            </a:r>
            <a:r>
              <a:rPr lang="fr-CH" baseline="0" dirty="0" smtClean="0"/>
              <a:t> (</a:t>
            </a:r>
            <a:r>
              <a:rPr lang="fr-CH" baseline="0" dirty="0" err="1" smtClean="0"/>
              <a:t>e.g</a:t>
            </a:r>
            <a:r>
              <a:rPr lang="fr-CH" baseline="0" dirty="0" smtClean="0"/>
              <a:t>. </a:t>
            </a:r>
            <a:r>
              <a:rPr lang="fr-CH" baseline="0" dirty="0" err="1" smtClean="0"/>
              <a:t>raw</a:t>
            </a:r>
            <a:r>
              <a:rPr lang="fr-CH" baseline="0" dirty="0" smtClean="0"/>
              <a:t> data)</a:t>
            </a:r>
          </a:p>
          <a:p>
            <a:pPr marL="171436" indent="-171436">
              <a:buFontTx/>
              <a:buChar char="-"/>
            </a:pPr>
            <a:r>
              <a:rPr lang="fr-CH" baseline="0" dirty="0" smtClean="0"/>
              <a:t>Read </a:t>
            </a:r>
            <a:r>
              <a:rPr lang="fr-CH" baseline="0" dirty="0" err="1" smtClean="0"/>
              <a:t>carefully</a:t>
            </a:r>
            <a:r>
              <a:rPr lang="fr-CH" baseline="0" dirty="0" smtClean="0"/>
              <a:t> the </a:t>
            </a:r>
            <a:r>
              <a:rPr lang="fr-CH" baseline="0" dirty="0" err="1" smtClean="0"/>
              <a:t>terms</a:t>
            </a:r>
            <a:r>
              <a:rPr lang="fr-CH" baseline="0" dirty="0" smtClean="0"/>
              <a:t> &amp; conditions, </a:t>
            </a:r>
            <a:r>
              <a:rPr lang="fr-CH" baseline="0" dirty="0" err="1" smtClean="0"/>
              <a:t>especially</a:t>
            </a:r>
            <a:r>
              <a:rPr lang="fr-CH" baseline="0" dirty="0" smtClean="0"/>
              <a:t> if the information </a:t>
            </a:r>
            <a:r>
              <a:rPr lang="fr-CH" baseline="0" dirty="0" err="1" smtClean="0"/>
              <a:t>is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confidential</a:t>
            </a:r>
            <a:endParaRPr lang="fr-CH" baseline="0" dirty="0" smtClean="0"/>
          </a:p>
          <a:p>
            <a:endParaRPr lang="fr-CH" baseline="0" dirty="0" smtClean="0"/>
          </a:p>
          <a:p>
            <a:r>
              <a:rPr lang="fr-CH" b="1" baseline="0" dirty="0" err="1" smtClean="0"/>
              <a:t>GitHub</a:t>
            </a:r>
            <a:r>
              <a:rPr lang="fr-CH" b="1" baseline="0" dirty="0" smtClean="0"/>
              <a:t>: </a:t>
            </a:r>
            <a:r>
              <a:rPr lang="fr-CH" baseline="0" dirty="0" err="1" smtClean="0"/>
              <a:t>basically</a:t>
            </a:r>
            <a:r>
              <a:rPr lang="fr-CH" baseline="0" dirty="0" smtClean="0"/>
              <a:t> for </a:t>
            </a:r>
            <a:r>
              <a:rPr lang="en-US" dirty="0" smtClean="0"/>
              <a:t>code review and code management of</a:t>
            </a:r>
            <a:r>
              <a:rPr lang="en-US" baseline="0" dirty="0" smtClean="0"/>
              <a:t> </a:t>
            </a:r>
            <a:r>
              <a:rPr lang="en-US" dirty="0" smtClean="0"/>
              <a:t>open source projects, </a:t>
            </a:r>
            <a:r>
              <a:rPr lang="fr-CH" baseline="0" dirty="0" smtClean="0"/>
              <a:t>free for public </a:t>
            </a:r>
            <a:r>
              <a:rPr lang="fr-CH" baseline="0" dirty="0" err="1" smtClean="0"/>
              <a:t>repositories</a:t>
            </a:r>
            <a:endParaRPr lang="fr-CH" baseline="0" dirty="0" smtClean="0"/>
          </a:p>
          <a:p>
            <a:r>
              <a:rPr lang="fr-CH" b="1" baseline="0" dirty="0" err="1" smtClean="0"/>
              <a:t>SWITCHdrive</a:t>
            </a:r>
            <a:r>
              <a:rPr lang="fr-CH" b="1" baseline="0" dirty="0" smtClean="0"/>
              <a:t>: </a:t>
            </a:r>
            <a:r>
              <a:rPr lang="fr-CH" baseline="0" dirty="0" smtClean="0"/>
              <a:t>for </a:t>
            </a:r>
            <a:r>
              <a:rPr lang="fr-CH" baseline="0" dirty="0" err="1" smtClean="0"/>
              <a:t>Swiss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universities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members</a:t>
            </a:r>
            <a:r>
              <a:rPr lang="fr-CH" baseline="0" dirty="0" smtClean="0"/>
              <a:t>, 25 GB, </a:t>
            </a:r>
            <a:r>
              <a:rPr lang="en-US" dirty="0" smtClean="0"/>
              <a:t>data stored on servers that are part of the Swiss academic network</a:t>
            </a:r>
            <a:endParaRPr lang="en-US" u="none" dirty="0" smtClean="0"/>
          </a:p>
          <a:p>
            <a:r>
              <a:rPr lang="en-US" u="sng" dirty="0" smtClean="0"/>
              <a:t>Other</a:t>
            </a:r>
            <a:r>
              <a:rPr lang="en-US" u="sng" baseline="0" dirty="0" smtClean="0"/>
              <a:t> t</a:t>
            </a:r>
            <a:r>
              <a:rPr lang="en-US" u="sng" dirty="0" smtClean="0"/>
              <a:t>ools:</a:t>
            </a:r>
          </a:p>
          <a:p>
            <a:r>
              <a:rPr lang="en-US" sz="1300" dirty="0"/>
              <a:t>- Preprint servers (</a:t>
            </a:r>
            <a:r>
              <a:rPr lang="en-US" sz="1300" dirty="0" err="1"/>
              <a:t>arXiv</a:t>
            </a:r>
            <a:r>
              <a:rPr lang="en-US" sz="1300" dirty="0"/>
              <a:t>, </a:t>
            </a:r>
            <a:r>
              <a:rPr lang="en-US" sz="1300" dirty="0" err="1"/>
              <a:t>bioarXiv</a:t>
            </a:r>
            <a:r>
              <a:rPr lang="en-US" sz="1300" dirty="0"/>
              <a:t>, Nature </a:t>
            </a:r>
            <a:r>
              <a:rPr lang="en-US" sz="1300" dirty="0" err="1"/>
              <a:t>Precedings</a:t>
            </a:r>
            <a:r>
              <a:rPr lang="en-US" sz="1300" dirty="0"/>
              <a:t>)</a:t>
            </a:r>
          </a:p>
          <a:p>
            <a:r>
              <a:rPr lang="en-US" sz="1300" dirty="0"/>
              <a:t>- </a:t>
            </a:r>
            <a:r>
              <a:rPr lang="en-US" sz="1300" dirty="0" err="1"/>
              <a:t>Mendeley</a:t>
            </a:r>
            <a:r>
              <a:rPr lang="en-US" sz="1300" dirty="0"/>
              <a:t> (social reference manager)</a:t>
            </a:r>
          </a:p>
          <a:p>
            <a:pPr defTabSz="914326">
              <a:defRPr/>
            </a:pPr>
            <a:r>
              <a:rPr lang="en-US" sz="1300" dirty="0"/>
              <a:t>- RSS readers</a:t>
            </a:r>
          </a:p>
          <a:p>
            <a:pPr defTabSz="914326">
              <a:defRPr/>
            </a:pPr>
            <a:r>
              <a:rPr lang="en-US" sz="1300" dirty="0"/>
              <a:t>- </a:t>
            </a:r>
            <a:r>
              <a:rPr lang="en-US" sz="1300" dirty="0" err="1"/>
              <a:t>Diigo</a:t>
            </a:r>
            <a:r>
              <a:rPr lang="en-US" sz="1300" dirty="0"/>
              <a:t>, Delicious (Social bookmarking)</a:t>
            </a:r>
          </a:p>
          <a:p>
            <a:pPr defTabSz="914326">
              <a:defRPr/>
            </a:pPr>
            <a:r>
              <a:rPr lang="en-US" sz="1300" dirty="0"/>
              <a:t>- </a:t>
            </a:r>
            <a:r>
              <a:rPr lang="en-US" sz="1300" dirty="0" err="1"/>
              <a:t>Stackoverflow</a:t>
            </a:r>
            <a:r>
              <a:rPr lang="en-US" sz="1300" dirty="0"/>
              <a:t> and similar Q&amp;A sites </a:t>
            </a:r>
          </a:p>
          <a:p>
            <a:pPr defTabSz="914326">
              <a:defRPr/>
            </a:pPr>
            <a:r>
              <a:rPr lang="en-US" sz="1300" dirty="0"/>
              <a:t>- Aggregator for Science Blogs (e.g. Arsenic Life &amp; peer review): researchblogging.org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966804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502741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dirty="0" err="1" smtClean="0"/>
              <a:t>Distribute</a:t>
            </a:r>
            <a:r>
              <a:rPr lang="fr-CH" b="1" baseline="0" dirty="0" smtClean="0"/>
              <a:t> </a:t>
            </a:r>
            <a:r>
              <a:rPr lang="fr-CH" b="0" baseline="0" dirty="0" smtClean="0"/>
              <a:t>the </a:t>
            </a:r>
            <a:r>
              <a:rPr lang="fr-CH" b="0" baseline="0" dirty="0" err="1" smtClean="0"/>
              <a:t>sheet</a:t>
            </a:r>
            <a:r>
              <a:rPr lang="fr-CH" b="0" baseline="0" dirty="0" smtClean="0"/>
              <a:t> </a:t>
            </a:r>
            <a:r>
              <a:rPr lang="fr-CH" b="0" baseline="0" dirty="0" err="1" smtClean="0"/>
              <a:t>with</a:t>
            </a:r>
            <a:r>
              <a:rPr lang="fr-CH" b="0" baseline="0" dirty="0" smtClean="0"/>
              <a:t> the correct </a:t>
            </a:r>
            <a:r>
              <a:rPr lang="fr-CH" b="0" baseline="0" dirty="0" err="1" smtClean="0"/>
              <a:t>responses</a:t>
            </a:r>
            <a:r>
              <a:rPr lang="fr-CH" b="0" baseline="0" dirty="0" smtClean="0"/>
              <a:t> at the end of the </a:t>
            </a:r>
            <a:r>
              <a:rPr lang="fr-CH" b="0" baseline="0" dirty="0" err="1" smtClean="0"/>
              <a:t>activity</a:t>
            </a:r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5938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593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Google </a:t>
            </a:r>
            <a:r>
              <a:rPr lang="fr-CH" dirty="0" err="1" smtClean="0"/>
              <a:t>don’t</a:t>
            </a:r>
            <a:r>
              <a:rPr lang="fr-CH" dirty="0" smtClean="0"/>
              <a:t> </a:t>
            </a:r>
            <a:r>
              <a:rPr lang="fr-CH" dirty="0" err="1" smtClean="0"/>
              <a:t>find</a:t>
            </a:r>
            <a:r>
              <a:rPr lang="fr-CH" dirty="0" smtClean="0"/>
              <a:t> </a:t>
            </a:r>
            <a:r>
              <a:rPr lang="fr-CH" dirty="0" err="1" smtClean="0"/>
              <a:t>everything</a:t>
            </a:r>
            <a:r>
              <a:rPr lang="fr-CH" dirty="0" smtClean="0"/>
              <a:t>:</a:t>
            </a:r>
          </a:p>
          <a:p>
            <a:pPr marL="171436" indent="-171436">
              <a:buFontTx/>
              <a:buChar char="-"/>
            </a:pPr>
            <a:r>
              <a:rPr lang="fr-CH" dirty="0" smtClean="0"/>
              <a:t>Content of </a:t>
            </a:r>
            <a:r>
              <a:rPr lang="fr-CH" dirty="0" err="1" smtClean="0"/>
              <a:t>databases</a:t>
            </a:r>
            <a:r>
              <a:rPr lang="fr-CH" baseline="0" dirty="0" smtClean="0"/>
              <a:t> (in </a:t>
            </a:r>
            <a:r>
              <a:rPr lang="fr-CH" baseline="0" dirty="0" err="1" smtClean="0"/>
              <a:t>some</a:t>
            </a:r>
            <a:r>
              <a:rPr lang="fr-CH" baseline="0" dirty="0" smtClean="0"/>
              <a:t> cases)</a:t>
            </a:r>
          </a:p>
          <a:p>
            <a:pPr marL="171436" indent="-171436">
              <a:buFontTx/>
              <a:buChar char="-"/>
            </a:pPr>
            <a:r>
              <a:rPr lang="fr-CH" baseline="0" dirty="0" smtClean="0"/>
              <a:t>Pages </a:t>
            </a:r>
            <a:r>
              <a:rPr lang="fr-CH" baseline="0" dirty="0" err="1" smtClean="0"/>
              <a:t>with</a:t>
            </a:r>
            <a:r>
              <a:rPr lang="fr-CH" baseline="0" dirty="0" smtClean="0"/>
              <a:t> no </a:t>
            </a:r>
            <a:r>
              <a:rPr lang="fr-CH" baseline="0" dirty="0" err="1" smtClean="0"/>
              <a:t>link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pointing</a:t>
            </a:r>
            <a:r>
              <a:rPr lang="fr-CH" baseline="0" dirty="0" smtClean="0"/>
              <a:t> to or out</a:t>
            </a:r>
          </a:p>
          <a:p>
            <a:pPr marL="171436" indent="-171436">
              <a:buFontTx/>
              <a:buChar char="-"/>
            </a:pPr>
            <a:endParaRPr lang="fr-CH" baseline="0" dirty="0" smtClean="0"/>
          </a:p>
          <a:p>
            <a:r>
              <a:rPr lang="fr-CH" baseline="0" dirty="0" err="1" smtClean="0"/>
              <a:t>We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don’t</a:t>
            </a:r>
            <a:r>
              <a:rPr lang="fr-CH" baseline="0" dirty="0" smtClean="0"/>
              <a:t> know </a:t>
            </a:r>
            <a:r>
              <a:rPr lang="fr-CH" baseline="0" dirty="0" err="1" smtClean="0"/>
              <a:t>exactly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what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indexed</a:t>
            </a:r>
            <a:r>
              <a:rPr lang="fr-CH" baseline="0" dirty="0" smtClean="0"/>
              <a:t> by Google</a:t>
            </a:r>
          </a:p>
          <a:p>
            <a:r>
              <a:rPr lang="fr-CH" baseline="0" dirty="0" err="1" smtClean="0"/>
              <a:t>Algorithm</a:t>
            </a:r>
            <a:r>
              <a:rPr lang="fr-CH" baseline="0" dirty="0" smtClean="0"/>
              <a:t> for </a:t>
            </a:r>
            <a:r>
              <a:rPr lang="fr-CH" baseline="0" dirty="0" err="1" smtClean="0"/>
              <a:t>ranking</a:t>
            </a:r>
            <a:r>
              <a:rPr lang="fr-CH" baseline="0" dirty="0" smtClean="0"/>
              <a:t> the </a:t>
            </a:r>
            <a:r>
              <a:rPr lang="fr-CH" baseline="0" dirty="0" err="1" smtClean="0"/>
              <a:t>results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list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is</a:t>
            </a:r>
            <a:r>
              <a:rPr lang="fr-CH" baseline="0" dirty="0" smtClean="0"/>
              <a:t> secret</a:t>
            </a:r>
          </a:p>
          <a:p>
            <a:endParaRPr lang="fr-CH" baseline="0" dirty="0" smtClean="0"/>
          </a:p>
          <a:p>
            <a:r>
              <a:rPr lang="fr-CH" baseline="0" dirty="0" smtClean="0"/>
              <a:t>First goal of Google: to </a:t>
            </a:r>
            <a:r>
              <a:rPr lang="fr-CH" baseline="0" dirty="0" err="1" smtClean="0"/>
              <a:t>sell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advertising</a:t>
            </a:r>
            <a:r>
              <a:rPr lang="fr-CH" baseline="0" dirty="0" smtClean="0"/>
              <a:t> </a:t>
            </a:r>
            <a:r>
              <a:rPr lang="fr-CH" baseline="0" dirty="0" err="1" smtClean="0"/>
              <a:t>spaces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339530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Blog </a:t>
            </a:r>
            <a:r>
              <a:rPr lang="fr-CH" dirty="0" smtClean="0"/>
              <a:t>listing cases</a:t>
            </a:r>
            <a:r>
              <a:rPr lang="fr-CH" baseline="0" dirty="0" smtClean="0"/>
              <a:t> of </a:t>
            </a:r>
            <a:r>
              <a:rPr lang="fr-CH" baseline="0" dirty="0" err="1" smtClean="0"/>
              <a:t>retraction</a:t>
            </a:r>
            <a:r>
              <a:rPr lang="fr-CH" baseline="0" dirty="0" smtClean="0"/>
              <a:t> of </a:t>
            </a:r>
            <a:r>
              <a:rPr lang="fr-CH" baseline="0" dirty="0" err="1" smtClean="0"/>
              <a:t>scientific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papers</a:t>
            </a:r>
            <a:r>
              <a:rPr lang="fr-CH" baseline="0" dirty="0" smtClean="0"/>
              <a:t>:</a:t>
            </a:r>
          </a:p>
          <a:p>
            <a:r>
              <a:rPr lang="fr-CH" b="1" baseline="0" dirty="0" err="1" smtClean="0"/>
              <a:t>Retraction</a:t>
            </a:r>
            <a:r>
              <a:rPr lang="fr-CH" b="1" baseline="0" dirty="0" smtClean="0"/>
              <a:t> Watch </a:t>
            </a:r>
            <a:r>
              <a:rPr lang="fr-CH" baseline="0" dirty="0" smtClean="0"/>
              <a:t>: http://retractionwatch.com/</a:t>
            </a:r>
          </a:p>
          <a:p>
            <a:endParaRPr lang="fr-CH" baseline="0" dirty="0" smtClean="0"/>
          </a:p>
          <a:p>
            <a:r>
              <a:rPr lang="fr-CH" baseline="0" dirty="0" smtClean="0"/>
              <a:t>UNIGE: </a:t>
            </a:r>
            <a:r>
              <a:rPr lang="fr-CH" b="1" baseline="0" dirty="0" err="1" smtClean="0"/>
              <a:t>Compilatio</a:t>
            </a:r>
            <a:r>
              <a:rPr lang="fr-CH" baseline="0" dirty="0" smtClean="0"/>
              <a:t> software to </a:t>
            </a:r>
            <a:r>
              <a:rPr lang="fr-CH" baseline="0" dirty="0" err="1" smtClean="0"/>
              <a:t>detect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plagiarism</a:t>
            </a:r>
            <a:r>
              <a:rPr lang="fr-CH" baseline="0" dirty="0" smtClean="0"/>
              <a:t>: </a:t>
            </a:r>
            <a:r>
              <a:rPr lang="fr-CH" baseline="0" dirty="0" err="1" smtClean="0"/>
              <a:t>used</a:t>
            </a:r>
            <a:r>
              <a:rPr lang="fr-CH" baseline="0" dirty="0" smtClean="0"/>
              <a:t> for all PhD </a:t>
            </a:r>
            <a:r>
              <a:rPr lang="fr-CH" baseline="0" dirty="0" err="1" smtClean="0"/>
              <a:t>thesis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402722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Do </a:t>
            </a:r>
            <a:r>
              <a:rPr lang="fr-CH" dirty="0" err="1" smtClean="0"/>
              <a:t>you</a:t>
            </a:r>
            <a:r>
              <a:rPr lang="fr-CH" dirty="0" smtClean="0"/>
              <a:t> know </a:t>
            </a:r>
            <a:r>
              <a:rPr lang="fr-CH" dirty="0" err="1" smtClean="0"/>
              <a:t>this</a:t>
            </a:r>
            <a:r>
              <a:rPr lang="fr-CH" dirty="0" smtClean="0"/>
              <a:t> logo?</a:t>
            </a:r>
          </a:p>
          <a:p>
            <a:r>
              <a:rPr lang="fr-CH" dirty="0" err="1" smtClean="0"/>
              <a:t>Why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publishing</a:t>
            </a:r>
            <a:r>
              <a:rPr lang="fr-CH" baseline="0" dirty="0" smtClean="0"/>
              <a:t> in OA </a:t>
            </a:r>
            <a:r>
              <a:rPr lang="fr-CH" baseline="0" dirty="0" err="1" smtClean="0"/>
              <a:t>journals</a:t>
            </a:r>
            <a:r>
              <a:rPr lang="fr-CH" baseline="0" dirty="0" smtClean="0"/>
              <a:t>?</a:t>
            </a:r>
            <a:endParaRPr lang="fr-CH" dirty="0" smtClean="0"/>
          </a:p>
          <a:p>
            <a:r>
              <a:rPr lang="fr-CH" dirty="0" smtClean="0"/>
              <a:t>Do </a:t>
            </a:r>
            <a:r>
              <a:rPr lang="fr-CH" dirty="0" err="1" smtClean="0"/>
              <a:t>you</a:t>
            </a:r>
            <a:r>
              <a:rPr lang="fr-CH" dirty="0" smtClean="0"/>
              <a:t> know </a:t>
            </a:r>
            <a:r>
              <a:rPr lang="fr-CH" dirty="0" err="1" smtClean="0"/>
              <a:t>any</a:t>
            </a:r>
            <a:r>
              <a:rPr lang="fr-CH" dirty="0" smtClean="0"/>
              <a:t> OA</a:t>
            </a:r>
            <a:r>
              <a:rPr lang="fr-CH" baseline="0" dirty="0" smtClean="0"/>
              <a:t> </a:t>
            </a:r>
            <a:r>
              <a:rPr lang="fr-CH" baseline="0" dirty="0" err="1" smtClean="0"/>
              <a:t>journals</a:t>
            </a:r>
            <a:r>
              <a:rPr lang="fr-CH" baseline="0" dirty="0" smtClean="0"/>
              <a:t>?</a:t>
            </a:r>
            <a:endParaRPr lang="fr-CH" dirty="0" smtClean="0"/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012852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aseline="0" dirty="0" smtClean="0"/>
              <a:t>Duration</a:t>
            </a:r>
            <a:r>
              <a:rPr lang="fr-CH" baseline="0" dirty="0" smtClean="0"/>
              <a:t>: 8’23’’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231621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Examples</a:t>
            </a:r>
            <a:r>
              <a:rPr lang="fr-CH" dirty="0" smtClean="0"/>
              <a:t> </a:t>
            </a:r>
            <a:r>
              <a:rPr lang="fr-CH" dirty="0" smtClean="0"/>
              <a:t>of</a:t>
            </a:r>
            <a:r>
              <a:rPr lang="fr-CH" baseline="0" dirty="0" smtClean="0"/>
              <a:t> APC (Articles </a:t>
            </a:r>
            <a:r>
              <a:rPr lang="fr-CH" baseline="0" dirty="0" err="1" smtClean="0"/>
              <a:t>Processing</a:t>
            </a:r>
            <a:r>
              <a:rPr lang="fr-CH" baseline="0" dirty="0" smtClean="0"/>
              <a:t> Charges):</a:t>
            </a:r>
          </a:p>
          <a:p>
            <a:pPr marL="285726" indent="-285726">
              <a:buFontTx/>
              <a:buChar char="-"/>
            </a:pPr>
            <a:r>
              <a:rPr lang="fr-CH" baseline="0" dirty="0" err="1" smtClean="0"/>
              <a:t>PloS</a:t>
            </a:r>
            <a:r>
              <a:rPr lang="fr-CH" baseline="0" dirty="0" smtClean="0"/>
              <a:t> One 1350$, </a:t>
            </a:r>
            <a:r>
              <a:rPr lang="fr-CH" baseline="0" dirty="0" err="1" smtClean="0"/>
              <a:t>PloS</a:t>
            </a:r>
            <a:r>
              <a:rPr lang="fr-CH" baseline="0" dirty="0" smtClean="0"/>
              <a:t> </a:t>
            </a:r>
            <a:r>
              <a:rPr lang="fr-CH" baseline="0" dirty="0" err="1" smtClean="0"/>
              <a:t>Biology</a:t>
            </a:r>
            <a:r>
              <a:rPr lang="fr-CH" baseline="0" dirty="0" smtClean="0"/>
              <a:t> 2900$</a:t>
            </a:r>
          </a:p>
          <a:p>
            <a:pPr marL="285726" indent="-285726" defTabSz="914326">
              <a:buFontTx/>
              <a:buChar char="-"/>
              <a:defRPr/>
            </a:pPr>
            <a:r>
              <a:rPr lang="fr-CH" baseline="0" dirty="0" smtClean="0"/>
              <a:t>Elsevier 500-5000$ (</a:t>
            </a:r>
            <a:r>
              <a:rPr lang="fr-CH" baseline="0" dirty="0" err="1" smtClean="0"/>
              <a:t>e.g</a:t>
            </a:r>
            <a:r>
              <a:rPr lang="fr-CH" baseline="0" dirty="0" smtClean="0"/>
              <a:t>. Lancet </a:t>
            </a:r>
            <a:r>
              <a:rPr lang="fr-CH" baseline="0" dirty="0" err="1" smtClean="0"/>
              <a:t>Oncology</a:t>
            </a:r>
            <a:r>
              <a:rPr lang="fr-CH" baseline="0" dirty="0" smtClean="0"/>
              <a:t>, </a:t>
            </a:r>
            <a:r>
              <a:rPr lang="fr-CH" baseline="0" dirty="0" err="1" smtClean="0"/>
              <a:t>Cell</a:t>
            </a:r>
            <a:r>
              <a:rPr lang="fr-CH" baseline="0" dirty="0" smtClean="0"/>
              <a:t> </a:t>
            </a:r>
            <a:r>
              <a:rPr lang="fr-CH" baseline="0" dirty="0" err="1" smtClean="0"/>
              <a:t>Systems</a:t>
            </a:r>
            <a:r>
              <a:rPr lang="fr-CH" baseline="0" dirty="0" smtClean="0"/>
              <a:t>)</a:t>
            </a:r>
            <a:endParaRPr lang="fr-CH" dirty="0" smtClean="0"/>
          </a:p>
          <a:p>
            <a:pPr marL="285726" indent="-285726">
              <a:buFontTx/>
              <a:buChar char="-"/>
            </a:pPr>
            <a:r>
              <a:rPr lang="fr-CH" baseline="0" dirty="0" smtClean="0"/>
              <a:t>Science </a:t>
            </a:r>
            <a:r>
              <a:rPr lang="fr-CH" baseline="0" dirty="0" err="1" smtClean="0"/>
              <a:t>Advances</a:t>
            </a:r>
            <a:r>
              <a:rPr lang="fr-CH" baseline="0" dirty="0" smtClean="0"/>
              <a:t> licence CC-BY-NC 3000$, CC-BY 4000$</a:t>
            </a:r>
          </a:p>
          <a:p>
            <a:pPr marL="285726" indent="-285726">
              <a:buFontTx/>
              <a:buChar char="-"/>
            </a:pPr>
            <a:r>
              <a:rPr lang="fr-CH" baseline="0" dirty="0" smtClean="0"/>
              <a:t>RSC Paper 1600$, </a:t>
            </a:r>
            <a:r>
              <a:rPr lang="fr-CH" baseline="0" dirty="0" err="1" smtClean="0"/>
              <a:t>Review</a:t>
            </a:r>
            <a:r>
              <a:rPr lang="fr-CH" baseline="0" dirty="0" smtClean="0"/>
              <a:t> 2500$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4981151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2213">
              <a:defRPr/>
            </a:pPr>
            <a:r>
              <a:rPr lang="en-US" dirty="0" smtClean="0"/>
              <a:t>Beyond </a:t>
            </a:r>
            <a:r>
              <a:rPr lang="en-US" dirty="0"/>
              <a:t>these obligations, the diffusion of your work on this open repository offers major advantages: </a:t>
            </a:r>
            <a:endParaRPr lang="fr-CH" dirty="0"/>
          </a:p>
          <a:p>
            <a:pPr lvl="0"/>
            <a:r>
              <a:rPr lang="en-US" dirty="0"/>
              <a:t>-increase of visibility of your research projects</a:t>
            </a:r>
            <a:endParaRPr lang="fr-CH" dirty="0"/>
          </a:p>
          <a:p>
            <a:pPr lvl="0"/>
            <a:r>
              <a:rPr lang="en-US" dirty="0"/>
              <a:t>-quick dissemination and acceleration of scientific exchanges</a:t>
            </a:r>
            <a:endParaRPr lang="fr-CH" dirty="0"/>
          </a:p>
          <a:p>
            <a:pPr lvl="0"/>
            <a:r>
              <a:rPr lang="en-US" dirty="0"/>
              <a:t>-guarantee of stable and enduring access to your papers</a:t>
            </a:r>
            <a:endParaRPr lang="fr-CH" dirty="0"/>
          </a:p>
          <a:p>
            <a:pPr lvl="0"/>
            <a:r>
              <a:rPr lang="en-US" dirty="0"/>
              <a:t>-application of the directives of the Swiss National Science Foundation concerning Open Access</a:t>
            </a:r>
            <a:endParaRPr lang="fr-CH" dirty="0"/>
          </a:p>
          <a:p>
            <a:endParaRPr lang="fr-CH" b="1" u="sng" dirty="0" smtClean="0"/>
          </a:p>
          <a:p>
            <a:r>
              <a:rPr lang="fr-CH" b="1" u="sng" dirty="0" err="1" smtClean="0"/>
              <a:t>Demo</a:t>
            </a:r>
            <a:r>
              <a:rPr lang="fr-CH" b="1" u="sng" dirty="0" smtClean="0"/>
              <a:t> Sherpa-Romeo</a:t>
            </a:r>
            <a:r>
              <a:rPr lang="fr-CH" dirty="0" smtClean="0"/>
              <a:t>: </a:t>
            </a:r>
          </a:p>
          <a:p>
            <a:r>
              <a:rPr lang="fr-CH" dirty="0" smtClean="0"/>
              <a:t>Nature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8712260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fr-CH" b="1" baseline="0" dirty="0" err="1" smtClean="0"/>
              <a:t>Distribute</a:t>
            </a:r>
            <a:r>
              <a:rPr lang="fr-CH" b="1" baseline="0" dirty="0" smtClean="0"/>
              <a:t> </a:t>
            </a:r>
            <a:r>
              <a:rPr lang="fr-CH" baseline="0" dirty="0" err="1" smtClean="0"/>
              <a:t>evaluation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form</a:t>
            </a:r>
            <a:endParaRPr lang="fr-CH" baseline="0" dirty="0" smtClean="0"/>
          </a:p>
          <a:p>
            <a:pPr defTabSz="914326">
              <a:defRPr/>
            </a:pPr>
            <a:endParaRPr lang="fr-CH" baseline="0" dirty="0" smtClean="0"/>
          </a:p>
          <a:p>
            <a:pPr defTabSz="914326">
              <a:defRPr/>
            </a:pPr>
            <a:r>
              <a:rPr lang="fr-CH" baseline="0" dirty="0" smtClean="0"/>
              <a:t>To </a:t>
            </a:r>
            <a:r>
              <a:rPr lang="fr-CH" baseline="0" dirty="0" err="1" smtClean="0"/>
              <a:t>follow</a:t>
            </a:r>
            <a:r>
              <a:rPr lang="fr-CH" baseline="0" dirty="0" smtClean="0"/>
              <a:t> </a:t>
            </a:r>
            <a:r>
              <a:rPr lang="fr-CH" baseline="0" dirty="0" err="1" smtClean="0"/>
              <a:t>your</a:t>
            </a:r>
            <a:r>
              <a:rPr lang="fr-CH" baseline="0" dirty="0" smtClean="0"/>
              <a:t> progresses -&gt; </a:t>
            </a:r>
            <a:r>
              <a:rPr lang="fr-CH" baseline="0" dirty="0" err="1" smtClean="0"/>
              <a:t>you</a:t>
            </a:r>
            <a:r>
              <a:rPr lang="fr-CH" baseline="0" dirty="0" smtClean="0"/>
              <a:t> </a:t>
            </a:r>
            <a:r>
              <a:rPr lang="fr-CH" baseline="0" dirty="0" err="1" smtClean="0"/>
              <a:t>will</a:t>
            </a:r>
            <a:r>
              <a:rPr lang="fr-CH" baseline="0" dirty="0" smtClean="0"/>
              <a:t> </a:t>
            </a:r>
            <a:r>
              <a:rPr lang="fr-CH" baseline="0" dirty="0" err="1" smtClean="0"/>
              <a:t>be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asked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answer</a:t>
            </a:r>
            <a:r>
              <a:rPr lang="fr-CH" baseline="0" dirty="0" smtClean="0"/>
              <a:t> a second time a quiz in a few </a:t>
            </a:r>
            <a:r>
              <a:rPr lang="fr-CH" baseline="0" dirty="0" err="1" smtClean="0"/>
              <a:t>weeks</a:t>
            </a:r>
            <a:endParaRPr lang="fr-CH" baseline="0" dirty="0" smtClean="0"/>
          </a:p>
          <a:p>
            <a:pPr defTabSz="914326">
              <a:defRPr/>
            </a:pPr>
            <a:endParaRPr lang="fr-CH" baseline="0" dirty="0" smtClean="0"/>
          </a:p>
          <a:p>
            <a:pPr defTabSz="914326">
              <a:defRPr/>
            </a:pPr>
            <a:r>
              <a:rPr lang="fr-CH" baseline="0" dirty="0" err="1" smtClean="0"/>
              <a:t>Handout</a:t>
            </a:r>
            <a:r>
              <a:rPr lang="fr-CH" baseline="0" dirty="0" smtClean="0"/>
              <a:t> + slides on Moodle</a:t>
            </a:r>
            <a:endParaRPr lang="fr-CH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769468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836715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5711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b="1" dirty="0" err="1" smtClean="0"/>
              <a:t>Why</a:t>
            </a:r>
            <a:r>
              <a:rPr lang="fr-CH" b="1" dirty="0" smtClean="0"/>
              <a:t> </a:t>
            </a:r>
            <a:r>
              <a:rPr lang="fr-CH" b="1" dirty="0" smtClean="0"/>
              <a:t>are </a:t>
            </a:r>
            <a:r>
              <a:rPr lang="fr-CH" b="1" dirty="0" err="1" smtClean="0"/>
              <a:t>these</a:t>
            </a:r>
            <a:r>
              <a:rPr lang="fr-CH" b="1" dirty="0" smtClean="0"/>
              <a:t> 2 </a:t>
            </a:r>
            <a:r>
              <a:rPr lang="fr-CH" b="1" dirty="0" err="1" smtClean="0"/>
              <a:t>results</a:t>
            </a:r>
            <a:r>
              <a:rPr lang="fr-CH" b="1" dirty="0" smtClean="0"/>
              <a:t> the first?</a:t>
            </a:r>
          </a:p>
          <a:p>
            <a:pPr marL="171436" indent="-171436">
              <a:buFontTx/>
              <a:buChar char="-"/>
            </a:pPr>
            <a:r>
              <a:rPr lang="fr-CH" baseline="0" dirty="0" err="1" smtClean="0"/>
              <a:t>They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pay</a:t>
            </a:r>
            <a:r>
              <a:rPr lang="fr-CH" baseline="0" dirty="0" smtClean="0"/>
              <a:t> Google (</a:t>
            </a:r>
            <a:r>
              <a:rPr lang="fr-CH" baseline="0" dirty="0" err="1" smtClean="0"/>
              <a:t>maybe</a:t>
            </a:r>
            <a:r>
              <a:rPr lang="fr-CH" baseline="0" dirty="0" smtClean="0"/>
              <a:t>)</a:t>
            </a:r>
          </a:p>
          <a:p>
            <a:pPr marL="171436" indent="-171436">
              <a:buFontTx/>
              <a:buChar char="-"/>
            </a:pPr>
            <a:r>
              <a:rPr lang="fr-CH" baseline="0" dirty="0" err="1" smtClean="0"/>
              <a:t>They</a:t>
            </a:r>
            <a:r>
              <a:rPr lang="fr-CH" baseline="0" dirty="0" smtClean="0"/>
              <a:t> have more links </a:t>
            </a:r>
            <a:r>
              <a:rPr lang="fr-CH" baseline="0" dirty="0" err="1" smtClean="0"/>
              <a:t>pointing</a:t>
            </a:r>
            <a:r>
              <a:rPr lang="fr-CH" baseline="0" dirty="0" smtClean="0"/>
              <a:t> to </a:t>
            </a:r>
            <a:r>
              <a:rPr lang="fr-CH" baseline="0" dirty="0" err="1" smtClean="0"/>
              <a:t>their</a:t>
            </a:r>
            <a:r>
              <a:rPr lang="fr-CH" baseline="0" dirty="0" smtClean="0"/>
              <a:t> pages (</a:t>
            </a:r>
            <a:r>
              <a:rPr lang="fr-CH" baseline="0" dirty="0" err="1" smtClean="0"/>
              <a:t>most</a:t>
            </a:r>
            <a:r>
              <a:rPr lang="fr-CH" baseline="0" dirty="0" smtClean="0"/>
              <a:t> important)</a:t>
            </a:r>
          </a:p>
          <a:p>
            <a:pPr marL="171436" indent="-171436">
              <a:buFontTx/>
              <a:buChar char="-"/>
            </a:pPr>
            <a:r>
              <a:rPr lang="fr-CH" baseline="0" dirty="0" smtClean="0"/>
              <a:t>More people are </a:t>
            </a:r>
            <a:r>
              <a:rPr lang="fr-CH" baseline="0" dirty="0" err="1" smtClean="0"/>
              <a:t>clicking</a:t>
            </a:r>
            <a:r>
              <a:rPr lang="fr-CH" baseline="0" dirty="0" smtClean="0"/>
              <a:t> on </a:t>
            </a:r>
            <a:r>
              <a:rPr lang="fr-CH" baseline="0" dirty="0" err="1" smtClean="0"/>
              <a:t>it</a:t>
            </a:r>
            <a:endParaRPr lang="fr-CH" baseline="0" dirty="0" smtClean="0"/>
          </a:p>
          <a:p>
            <a:pPr marL="171436" indent="-171436">
              <a:buFontTx/>
              <a:buChar char="-"/>
            </a:pPr>
            <a:r>
              <a:rPr lang="fr-CH" baseline="0" dirty="0" err="1" smtClean="0"/>
              <a:t>They</a:t>
            </a:r>
            <a:r>
              <a:rPr lang="fr-CH" baseline="0" dirty="0" smtClean="0"/>
              <a:t> are </a:t>
            </a:r>
            <a:r>
              <a:rPr lang="fr-CH" baseline="0" dirty="0" err="1" smtClean="0"/>
              <a:t>often</a:t>
            </a:r>
            <a:r>
              <a:rPr lang="fr-CH" baseline="0" dirty="0" smtClean="0"/>
              <a:t> </a:t>
            </a:r>
            <a:r>
              <a:rPr lang="fr-CH" baseline="0" dirty="0" err="1" smtClean="0"/>
              <a:t>updated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85877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1737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 smtClean="0"/>
              <a:t>Explain</a:t>
            </a:r>
            <a:r>
              <a:rPr lang="fr-CH" dirty="0" smtClean="0"/>
              <a:t> </a:t>
            </a:r>
            <a:r>
              <a:rPr lang="fr-CH" dirty="0" smtClean="0"/>
              <a:t>the </a:t>
            </a:r>
            <a:r>
              <a:rPr lang="fr-CH" dirty="0" err="1" smtClean="0"/>
              <a:t>different</a:t>
            </a:r>
            <a:r>
              <a:rPr lang="fr-CH" dirty="0" smtClean="0"/>
              <a:t> types of </a:t>
            </a:r>
            <a:r>
              <a:rPr lang="fr-CH" dirty="0" err="1" smtClean="0"/>
              <a:t>resources</a:t>
            </a:r>
            <a:r>
              <a:rPr lang="fr-CH" dirty="0" smtClean="0"/>
              <a:t> (p.4) → </a:t>
            </a:r>
            <a:r>
              <a:rPr lang="fr-CH" dirty="0" err="1" smtClean="0"/>
              <a:t>different</a:t>
            </a:r>
            <a:r>
              <a:rPr lang="fr-CH" dirty="0" smtClean="0"/>
              <a:t> types of </a:t>
            </a:r>
            <a:r>
              <a:rPr lang="fr-CH" dirty="0" err="1" smtClean="0"/>
              <a:t>results</a:t>
            </a:r>
            <a:endParaRPr lang="fr-CH" dirty="0" smtClean="0"/>
          </a:p>
          <a:p>
            <a:endParaRPr lang="fr-CH" dirty="0" smtClean="0"/>
          </a:p>
          <a:p>
            <a:pPr defTabSz="914326">
              <a:defRPr/>
            </a:pPr>
            <a:r>
              <a:rPr lang="fr-CH" dirty="0" err="1" smtClean="0"/>
              <a:t>Explain</a:t>
            </a:r>
            <a:r>
              <a:rPr lang="fr-CH" dirty="0" smtClean="0"/>
              <a:t> "Access </a:t>
            </a:r>
            <a:r>
              <a:rPr lang="fr-CH" dirty="0" err="1" smtClean="0"/>
              <a:t>restricted</a:t>
            </a:r>
            <a:r>
              <a:rPr lang="fr-CH" dirty="0" smtClean="0"/>
              <a:t> to UNIGE" + VPN</a:t>
            </a:r>
          </a:p>
          <a:p>
            <a:endParaRPr lang="fr-CH" dirty="0" smtClean="0"/>
          </a:p>
          <a:p>
            <a:r>
              <a:rPr lang="fr-CH" b="1" u="sng" dirty="0" smtClean="0"/>
              <a:t>Activity</a:t>
            </a:r>
            <a:r>
              <a:rPr lang="fr-CH" b="1" u="sng" baseline="0" dirty="0" smtClean="0"/>
              <a:t> p. 5 :</a:t>
            </a:r>
            <a:r>
              <a:rPr lang="fr-CH" b="1" u="none" baseline="0" dirty="0" smtClean="0"/>
              <a:t> </a:t>
            </a:r>
            <a:r>
              <a:rPr lang="fr-CH" baseline="0" dirty="0" err="1" smtClean="0"/>
              <a:t>search</a:t>
            </a:r>
            <a:r>
              <a:rPr lang="fr-CH" baseline="0" dirty="0" smtClean="0"/>
              <a:t> </a:t>
            </a:r>
            <a:r>
              <a:rPr lang="fr-CH" baseline="0" dirty="0" err="1" smtClean="0"/>
              <a:t>tools</a:t>
            </a:r>
            <a:r>
              <a:rPr lang="fr-CH" baseline="0" dirty="0" smtClean="0"/>
              <a:t> and </a:t>
            </a:r>
            <a:r>
              <a:rPr lang="fr-CH" baseline="0" dirty="0" err="1" smtClean="0"/>
              <a:t>resources</a:t>
            </a:r>
            <a:r>
              <a:rPr lang="fr-CH" baseline="0" dirty="0" smtClean="0"/>
              <a:t> for </a:t>
            </a:r>
            <a:r>
              <a:rPr lang="fr-CH" baseline="0" dirty="0" err="1" smtClean="0"/>
              <a:t>my</a:t>
            </a:r>
            <a:r>
              <a:rPr lang="fr-CH" baseline="0" dirty="0" smtClean="0"/>
              <a:t> PhD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12291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To </a:t>
            </a:r>
            <a:r>
              <a:rPr lang="fr-CH" dirty="0" err="1" smtClean="0"/>
              <a:t>avoid</a:t>
            </a:r>
            <a:r>
              <a:rPr lang="fr-CH" dirty="0" smtClean="0"/>
              <a:t>:</a:t>
            </a:r>
          </a:p>
          <a:p>
            <a:pPr marL="285726" indent="-285726">
              <a:buFontTx/>
              <a:buChar char="-"/>
            </a:pPr>
            <a:r>
              <a:rPr lang="fr-CH" dirty="0" err="1" smtClean="0"/>
              <a:t>Wasting</a:t>
            </a:r>
            <a:r>
              <a:rPr lang="fr-CH" baseline="0" dirty="0" smtClean="0"/>
              <a:t> time</a:t>
            </a:r>
          </a:p>
          <a:p>
            <a:pPr marL="285726" indent="-285726">
              <a:buFontTx/>
              <a:buChar char="-"/>
            </a:pPr>
            <a:r>
              <a:rPr lang="fr-CH" baseline="0" dirty="0" smtClean="0"/>
              <a:t>Information not relevant</a:t>
            </a:r>
          </a:p>
          <a:p>
            <a:pPr marL="285726" indent="-285726">
              <a:buFontTx/>
              <a:buChar char="-"/>
            </a:pPr>
            <a:r>
              <a:rPr lang="fr-CH" baseline="0" dirty="0" err="1" smtClean="0"/>
              <a:t>Get</a:t>
            </a:r>
            <a:r>
              <a:rPr lang="fr-CH" baseline="0" dirty="0" smtClean="0"/>
              <a:t> </a:t>
            </a:r>
            <a:r>
              <a:rPr lang="fr-CH" baseline="0" dirty="0" err="1" smtClean="0"/>
              <a:t>lost</a:t>
            </a:r>
            <a:r>
              <a:rPr lang="fr-CH" baseline="0" dirty="0" smtClean="0"/>
              <a:t> in tons of info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27002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H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495928" y="0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5" name="Image 4" descr="templat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5779008"/>
            <a:ext cx="9144000" cy="1078992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348280" y="6021288"/>
            <a:ext cx="6009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LIBRARY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38661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38661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ans band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17746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834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cxnSp>
        <p:nvCxnSpPr>
          <p:cNvPr id="4" name="Connecteur droit 3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0" y="5157192"/>
            <a:ext cx="9144000" cy="1700808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74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CH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67" y="44624"/>
            <a:ext cx="827137" cy="8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67" y="44624"/>
            <a:ext cx="827137" cy="8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495928" y="5760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4" name="Connecteur droit 3"/>
          <p:cNvCxnSpPr/>
          <p:nvPr userDrawn="1"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46020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298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5486400" cy="4286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H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963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3659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7C44-E200-40A9-A99C-7DEB161776E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pour modifier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98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CH" dirty="0"/>
          </a:p>
        </p:txBody>
      </p:sp>
      <p:sp>
        <p:nvSpPr>
          <p:cNvPr id="10" name="ZoneTexte 9"/>
          <p:cNvSpPr txBox="1"/>
          <p:nvPr/>
        </p:nvSpPr>
        <p:spPr>
          <a:xfrm>
            <a:off x="348280" y="6021288"/>
            <a:ext cx="6009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Bibliothèque</a:t>
            </a:r>
          </a:p>
          <a:p>
            <a:r>
              <a:rPr lang="fr-CH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 Arve -</a:t>
            </a:r>
            <a:r>
              <a:rPr lang="fr-CH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Sciences</a:t>
            </a:r>
            <a:endParaRPr lang="fr-CH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8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2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15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13.xml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27.png"/><Relationship Id="rId7" Type="http://schemas.openxmlformats.org/officeDocument/2006/relationships/diagramColors" Target="../diagrams/colors2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3.xml"/><Relationship Id="rId3" Type="http://schemas.openxmlformats.org/officeDocument/2006/relationships/image" Target="../media/image28.png"/><Relationship Id="rId7" Type="http://schemas.openxmlformats.org/officeDocument/2006/relationships/diagramQuickStyle" Target="../diagrams/quickStyle2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23.xml"/><Relationship Id="rId5" Type="http://schemas.openxmlformats.org/officeDocument/2006/relationships/diagramData" Target="../diagrams/data23.xml"/><Relationship Id="rId4" Type="http://schemas.openxmlformats.org/officeDocument/2006/relationships/image" Target="../media/image27.png"/><Relationship Id="rId9" Type="http://schemas.microsoft.com/office/2007/relationships/diagramDrawing" Target="../diagrams/drawing23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29.png"/><Relationship Id="rId7" Type="http://schemas.openxmlformats.org/officeDocument/2006/relationships/diagramColors" Target="../diagrams/colors2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2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5.xml"/><Relationship Id="rId5" Type="http://schemas.openxmlformats.org/officeDocument/2006/relationships/diagramLayout" Target="../diagrams/layout25.xml"/><Relationship Id="rId4" Type="http://schemas.openxmlformats.org/officeDocument/2006/relationships/diagramData" Target="../diagrams/data2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diagramColors" Target="../diagrams/colors27.xml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12" Type="http://schemas.openxmlformats.org/officeDocument/2006/relationships/diagramQuickStyle" Target="../diagrams/quickStyle2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11" Type="http://schemas.openxmlformats.org/officeDocument/2006/relationships/diagramLayout" Target="../diagrams/layout27.xml"/><Relationship Id="rId5" Type="http://schemas.openxmlformats.org/officeDocument/2006/relationships/diagramQuickStyle" Target="../diagrams/quickStyle26.xml"/><Relationship Id="rId10" Type="http://schemas.openxmlformats.org/officeDocument/2006/relationships/diagramData" Target="../diagrams/data27.xml"/><Relationship Id="rId4" Type="http://schemas.openxmlformats.org/officeDocument/2006/relationships/diagramLayout" Target="../diagrams/layout26.xml"/><Relationship Id="rId9" Type="http://schemas.openxmlformats.org/officeDocument/2006/relationships/image" Target="../media/image27.png"/><Relationship Id="rId14" Type="http://schemas.microsoft.com/office/2007/relationships/diagramDrawing" Target="../diagrams/drawing27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2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1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3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1.xml"/><Relationship Id="rId5" Type="http://schemas.openxmlformats.org/officeDocument/2006/relationships/diagramLayout" Target="../diagrams/layout31.xml"/><Relationship Id="rId4" Type="http://schemas.openxmlformats.org/officeDocument/2006/relationships/diagramData" Target="../diagrams/data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3.xml"/><Relationship Id="rId3" Type="http://schemas.openxmlformats.org/officeDocument/2006/relationships/image" Target="../media/image35.png"/><Relationship Id="rId7" Type="http://schemas.openxmlformats.org/officeDocument/2006/relationships/diagramQuickStyle" Target="../diagrams/quickStyle3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3.xml"/><Relationship Id="rId5" Type="http://schemas.openxmlformats.org/officeDocument/2006/relationships/diagramData" Target="../diagrams/data33.xml"/><Relationship Id="rId4" Type="http://schemas.openxmlformats.org/officeDocument/2006/relationships/hyperlink" Target="https://www.my.endnote.com/" TargetMode="External"/><Relationship Id="rId9" Type="http://schemas.microsoft.com/office/2007/relationships/diagramDrawing" Target="../diagrams/drawing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11" Type="http://schemas.openxmlformats.org/officeDocument/2006/relationships/image" Target="../media/image41.png"/><Relationship Id="rId5" Type="http://schemas.openxmlformats.org/officeDocument/2006/relationships/diagramQuickStyle" Target="../diagrams/quickStyle35.xml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diagramLayout" Target="../diagrams/layout35.xml"/><Relationship Id="rId9" Type="http://schemas.openxmlformats.org/officeDocument/2006/relationships/image" Target="../media/image39.png"/><Relationship Id="rId14" Type="http://schemas.openxmlformats.org/officeDocument/2006/relationships/image" Target="../media/image44.gi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diagramLayout" Target="../diagrams/layout36.xml"/><Relationship Id="rId18" Type="http://schemas.openxmlformats.org/officeDocument/2006/relationships/image" Target="../media/image56.jpe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diagramData" Target="../diagrams/data36.xml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46.xml"/><Relationship Id="rId16" Type="http://schemas.microsoft.com/office/2007/relationships/diagramDrawing" Target="../diagrams/drawing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diagramColors" Target="../diagrams/colors36.xml"/><Relationship Id="rId10" Type="http://schemas.openxmlformats.org/officeDocument/2006/relationships/image" Target="../media/image53.jpe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diagramQuickStyle" Target="../diagrams/quickStyle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7.xml"/><Relationship Id="rId3" Type="http://schemas.openxmlformats.org/officeDocument/2006/relationships/image" Target="../media/image58.png"/><Relationship Id="rId7" Type="http://schemas.openxmlformats.org/officeDocument/2006/relationships/diagramColors" Target="../diagrams/colors37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7.xml"/><Relationship Id="rId5" Type="http://schemas.openxmlformats.org/officeDocument/2006/relationships/diagramLayout" Target="../diagrams/layout37.xml"/><Relationship Id="rId4" Type="http://schemas.openxmlformats.org/officeDocument/2006/relationships/diagramData" Target="../diagrams/data3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9.xml"/><Relationship Id="rId3" Type="http://schemas.openxmlformats.org/officeDocument/2006/relationships/hyperlink" Target="https://youtu.be/L5rVH1KGBCY" TargetMode="External"/><Relationship Id="rId7" Type="http://schemas.openxmlformats.org/officeDocument/2006/relationships/diagramQuickStyle" Target="../diagrams/quickStyle39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9.xml"/><Relationship Id="rId5" Type="http://schemas.openxmlformats.org/officeDocument/2006/relationships/diagramData" Target="../diagrams/data39.xml"/><Relationship Id="rId4" Type="http://schemas.openxmlformats.org/officeDocument/2006/relationships/image" Target="../media/image61.png"/><Relationship Id="rId9" Type="http://schemas.microsoft.com/office/2007/relationships/diagramDrawing" Target="../diagrams/drawing3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ge.ch/biblio/sciences/index.html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reativecommons.org/licenses/by-sa/4.0/deed.fr" TargetMode="External"/><Relationship Id="rId4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s://flic.kr/p/pXJPf5" TargetMode="External"/><Relationship Id="rId3" Type="http://schemas.openxmlformats.org/officeDocument/2006/relationships/hyperlink" Target="https://thenounproject.com/" TargetMode="External"/><Relationship Id="rId7" Type="http://schemas.openxmlformats.org/officeDocument/2006/relationships/hyperlink" Target="https://flic.kr/p/bX7d7N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lic.kr/p/dpeTNw" TargetMode="External"/><Relationship Id="rId5" Type="http://schemas.openxmlformats.org/officeDocument/2006/relationships/hyperlink" Target="https://flic.kr/p/9UTUaB" TargetMode="External"/><Relationship Id="rId4" Type="http://schemas.openxmlformats.org/officeDocument/2006/relationships/hyperlink" Target="https://flic.kr/p/btsSLg" TargetMode="External"/><Relationship Id="rId9" Type="http://schemas.openxmlformats.org/officeDocument/2006/relationships/hyperlink" Target="https://flic.kr/p/9f8Bcz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3707904" y="1772816"/>
            <a:ext cx="5436096" cy="2376264"/>
          </a:xfrm>
        </p:spPr>
        <p:txBody>
          <a:bodyPr/>
          <a:lstStyle/>
          <a:p>
            <a:pPr algn="l"/>
            <a:r>
              <a:rPr lang="fr-CH" dirty="0" smtClean="0"/>
              <a:t>PhD Library Camp</a:t>
            </a:r>
            <a:br>
              <a:rPr lang="fr-CH" dirty="0" smtClean="0"/>
            </a:br>
            <a:r>
              <a:rPr lang="fr-CH" sz="2000" dirty="0"/>
              <a:t/>
            </a:r>
            <a:br>
              <a:rPr lang="fr-CH" sz="2000" dirty="0"/>
            </a:br>
            <a:r>
              <a:rPr lang="fr-CH" sz="2800" dirty="0" err="1" smtClean="0"/>
              <a:t>From</a:t>
            </a:r>
            <a:r>
              <a:rPr lang="fr-CH" sz="2800" dirty="0" smtClean="0"/>
              <a:t> </a:t>
            </a:r>
            <a:r>
              <a:rPr lang="fr-CH" sz="2800" dirty="0" err="1" smtClean="0"/>
              <a:t>research</a:t>
            </a:r>
            <a:r>
              <a:rPr lang="fr-CH" sz="2800" dirty="0" smtClean="0"/>
              <a:t> to publication</a:t>
            </a:r>
            <a:br>
              <a:rPr lang="fr-CH" sz="2800" dirty="0" smtClean="0"/>
            </a:br>
            <a:r>
              <a:rPr lang="fr-CH" sz="2800" dirty="0" smtClean="0"/>
              <a:t/>
            </a:r>
            <a:br>
              <a:rPr lang="fr-CH" sz="2800" dirty="0" smtClean="0"/>
            </a:br>
            <a:r>
              <a:rPr lang="fr-CH" sz="2000" cap="none" dirty="0" smtClean="0"/>
              <a:t>Part</a:t>
            </a:r>
            <a:r>
              <a:rPr lang="fr-CH" sz="2000" dirty="0" smtClean="0"/>
              <a:t> 1</a:t>
            </a:r>
            <a:endParaRPr lang="fr-CH" sz="2000" dirty="0"/>
          </a:p>
        </p:txBody>
      </p:sp>
      <p:sp>
        <p:nvSpPr>
          <p:cNvPr id="2" name="ZoneTexte 1"/>
          <p:cNvSpPr txBox="1"/>
          <p:nvPr/>
        </p:nvSpPr>
        <p:spPr>
          <a:xfrm>
            <a:off x="325810" y="510057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/>
              <a:t>Audrey.Bellier@unige.ch</a:t>
            </a:r>
          </a:p>
          <a:p>
            <a:r>
              <a:rPr lang="fr-CH" dirty="0" smtClean="0"/>
              <a:t>Laure.Mellifluo@unige.ch</a:t>
            </a:r>
            <a:endParaRPr lang="fr-CH" dirty="0"/>
          </a:p>
        </p:txBody>
      </p:sp>
      <p:sp>
        <p:nvSpPr>
          <p:cNvPr id="5" name="ZoneTexte 4"/>
          <p:cNvSpPr txBox="1"/>
          <p:nvPr/>
        </p:nvSpPr>
        <p:spPr>
          <a:xfrm>
            <a:off x="4669879" y="5392960"/>
            <a:ext cx="407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dirty="0" smtClean="0"/>
              <a:t>Winter 2016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3" y="851594"/>
            <a:ext cx="3476551" cy="347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Prepare</a:t>
            </a:r>
            <a:r>
              <a:rPr lang="fr-CH" dirty="0" smtClean="0"/>
              <a:t>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research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625" y="1700808"/>
            <a:ext cx="1847453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000" dirty="0" err="1" smtClean="0"/>
              <a:t>Search</a:t>
            </a:r>
            <a:r>
              <a:rPr lang="fr-CH" sz="2000" dirty="0" smtClean="0"/>
              <a:t> </a:t>
            </a:r>
            <a:r>
              <a:rPr lang="fr-CH" sz="2000" dirty="0" err="1" smtClean="0"/>
              <a:t>terms</a:t>
            </a:r>
            <a:r>
              <a:rPr lang="fr-CH" sz="2000" dirty="0" smtClean="0"/>
              <a:t>:</a:t>
            </a:r>
          </a:p>
          <a:p>
            <a:pPr marL="0" indent="0">
              <a:buNone/>
            </a:pPr>
            <a:r>
              <a:rPr lang="fr-CH" sz="2000" i="1" dirty="0" smtClean="0"/>
              <a:t>Doping </a:t>
            </a:r>
            <a:r>
              <a:rPr lang="fr-CH" sz="2000" i="1" dirty="0" err="1" smtClean="0"/>
              <a:t>detection</a:t>
            </a:r>
            <a:r>
              <a:rPr lang="fr-CH" sz="2000" i="1" dirty="0" smtClean="0"/>
              <a:t> </a:t>
            </a:r>
            <a:endParaRPr lang="fr-CH" sz="20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10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799"/>
            <a:ext cx="7308304" cy="525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876078" y="2492896"/>
            <a:ext cx="823714" cy="172988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804226031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4929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600351"/>
            <a:ext cx="7367314" cy="525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Prepare</a:t>
            </a:r>
            <a:r>
              <a:rPr lang="fr-CH" dirty="0" smtClean="0"/>
              <a:t>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research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625" y="1700808"/>
            <a:ext cx="1847453" cy="23762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CH" sz="2000" dirty="0" err="1" smtClean="0"/>
              <a:t>Search</a:t>
            </a:r>
            <a:r>
              <a:rPr lang="fr-CH" sz="2000" dirty="0" smtClean="0"/>
              <a:t> </a:t>
            </a:r>
            <a:r>
              <a:rPr lang="fr-CH" sz="2000" dirty="0" err="1" smtClean="0"/>
              <a:t>terms</a:t>
            </a:r>
            <a:r>
              <a:rPr lang="fr-CH" sz="2000" dirty="0" smtClean="0"/>
              <a:t>:</a:t>
            </a:r>
          </a:p>
          <a:p>
            <a:pPr marL="0" indent="0">
              <a:buNone/>
            </a:pPr>
            <a:r>
              <a:rPr lang="fr-CH" sz="2000" i="1" dirty="0" smtClean="0"/>
              <a:t>Doping </a:t>
            </a:r>
          </a:p>
          <a:p>
            <a:pPr marL="0" indent="0">
              <a:buNone/>
            </a:pPr>
            <a:r>
              <a:rPr lang="fr-CH" sz="2000" i="1" dirty="0" smtClean="0"/>
              <a:t>+ Sport</a:t>
            </a:r>
          </a:p>
          <a:p>
            <a:pPr marL="0" indent="0">
              <a:buNone/>
            </a:pPr>
            <a:r>
              <a:rPr lang="fr-CH" sz="2000" i="1" dirty="0" smtClean="0"/>
              <a:t>+ Mass </a:t>
            </a:r>
            <a:r>
              <a:rPr lang="fr-CH" sz="2000" i="1" dirty="0" err="1" smtClean="0"/>
              <a:t>spectrometry</a:t>
            </a:r>
            <a:endParaRPr lang="fr-CH" sz="2000" i="1" dirty="0" smtClean="0"/>
          </a:p>
          <a:p>
            <a:pPr marL="0" indent="0">
              <a:buNone/>
            </a:pPr>
            <a:endParaRPr lang="fr-CH" sz="2000" i="1" dirty="0" smtClean="0"/>
          </a:p>
          <a:p>
            <a:pPr marL="0" indent="0">
              <a:buNone/>
            </a:pPr>
            <a:r>
              <a:rPr lang="fr-CH" sz="2000" dirty="0" err="1" smtClean="0"/>
              <a:t>Years</a:t>
            </a:r>
            <a:r>
              <a:rPr lang="fr-CH" sz="2000" dirty="0" smtClean="0"/>
              <a:t>:</a:t>
            </a:r>
          </a:p>
          <a:p>
            <a:pPr marL="0" indent="0">
              <a:buNone/>
            </a:pPr>
            <a:r>
              <a:rPr lang="fr-CH" sz="2000" i="1" dirty="0" smtClean="0"/>
              <a:t>2005-2015</a:t>
            </a:r>
            <a:endParaRPr lang="fr-CH" sz="20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763688" y="2463924"/>
            <a:ext cx="823714" cy="172988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629375190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608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Prepare</a:t>
            </a:r>
            <a:r>
              <a:rPr lang="fr-CH" dirty="0"/>
              <a:t> </a:t>
            </a:r>
            <a:r>
              <a:rPr lang="fr-CH" dirty="0" err="1"/>
              <a:t>your</a:t>
            </a:r>
            <a:r>
              <a:rPr lang="fr-CH" dirty="0"/>
              <a:t> </a:t>
            </a:r>
            <a:r>
              <a:rPr lang="fr-CH" dirty="0" err="1"/>
              <a:t>research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12</a:t>
            </a:fld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3347864" y="2924944"/>
            <a:ext cx="244827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Search topic (question)</a:t>
            </a:r>
            <a:endParaRPr lang="en-US" sz="2000" b="1" dirty="0"/>
          </a:p>
        </p:txBody>
      </p:sp>
      <p:sp>
        <p:nvSpPr>
          <p:cNvPr id="6" name="Ellipse 5"/>
          <p:cNvSpPr/>
          <p:nvPr/>
        </p:nvSpPr>
        <p:spPr>
          <a:xfrm>
            <a:off x="5796136" y="2190378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Concepts (terms)</a:t>
            </a:r>
            <a:endParaRPr lang="en-US" dirty="0"/>
          </a:p>
        </p:txBody>
      </p:sp>
      <p:sp>
        <p:nvSpPr>
          <p:cNvPr id="7" name="Ellipse 6"/>
          <p:cNvSpPr/>
          <p:nvPr/>
        </p:nvSpPr>
        <p:spPr>
          <a:xfrm>
            <a:off x="5436096" y="4365104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Concepts (terms)</a:t>
            </a:r>
            <a:endParaRPr lang="en-US" dirty="0"/>
          </a:p>
        </p:txBody>
      </p:sp>
      <p:sp>
        <p:nvSpPr>
          <p:cNvPr id="8" name="Ellipse 7"/>
          <p:cNvSpPr/>
          <p:nvPr/>
        </p:nvSpPr>
        <p:spPr>
          <a:xfrm>
            <a:off x="1475656" y="3997821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Concepts (terms)</a:t>
            </a:r>
            <a:endParaRPr lang="en-US" dirty="0"/>
          </a:p>
        </p:txBody>
      </p:sp>
      <p:sp>
        <p:nvSpPr>
          <p:cNvPr id="9" name="Ellipse 8"/>
          <p:cNvSpPr/>
          <p:nvPr/>
        </p:nvSpPr>
        <p:spPr>
          <a:xfrm>
            <a:off x="1763688" y="2320305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Concepts (terms)</a:t>
            </a:r>
            <a:endParaRPr lang="en-US" dirty="0"/>
          </a:p>
        </p:txBody>
      </p:sp>
      <p:sp>
        <p:nvSpPr>
          <p:cNvPr id="10" name="Ellipse 9"/>
          <p:cNvSpPr/>
          <p:nvPr/>
        </p:nvSpPr>
        <p:spPr>
          <a:xfrm>
            <a:off x="107504" y="2557661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Synonyms</a:t>
            </a:r>
            <a:endParaRPr lang="en-US" dirty="0"/>
          </a:p>
        </p:txBody>
      </p:sp>
      <p:sp>
        <p:nvSpPr>
          <p:cNvPr id="11" name="Ellipse 10"/>
          <p:cNvSpPr/>
          <p:nvPr/>
        </p:nvSpPr>
        <p:spPr>
          <a:xfrm>
            <a:off x="611560" y="2029222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Narrow terms</a:t>
            </a:r>
            <a:endParaRPr lang="en-US" dirty="0"/>
          </a:p>
        </p:txBody>
      </p:sp>
      <p:sp>
        <p:nvSpPr>
          <p:cNvPr id="12" name="Ellipse 11"/>
          <p:cNvSpPr/>
          <p:nvPr/>
        </p:nvSpPr>
        <p:spPr>
          <a:xfrm>
            <a:off x="16049" y="4311377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Synonyms</a:t>
            </a:r>
            <a:endParaRPr lang="en-US" dirty="0"/>
          </a:p>
        </p:txBody>
      </p:sp>
      <p:sp>
        <p:nvSpPr>
          <p:cNvPr id="13" name="Ellipse 12"/>
          <p:cNvSpPr/>
          <p:nvPr/>
        </p:nvSpPr>
        <p:spPr>
          <a:xfrm>
            <a:off x="252624" y="3782938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Narrow terms</a:t>
            </a:r>
            <a:endParaRPr lang="en-US" dirty="0"/>
          </a:p>
        </p:txBody>
      </p:sp>
      <p:sp>
        <p:nvSpPr>
          <p:cNvPr id="14" name="Ellipse 13"/>
          <p:cNvSpPr/>
          <p:nvPr/>
        </p:nvSpPr>
        <p:spPr>
          <a:xfrm>
            <a:off x="6783697" y="4754860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Synonyms</a:t>
            </a:r>
            <a:endParaRPr lang="en-US" dirty="0"/>
          </a:p>
        </p:txBody>
      </p:sp>
      <p:sp>
        <p:nvSpPr>
          <p:cNvPr id="15" name="Ellipse 14"/>
          <p:cNvSpPr/>
          <p:nvPr/>
        </p:nvSpPr>
        <p:spPr>
          <a:xfrm>
            <a:off x="7020272" y="4226421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Narrow terms</a:t>
            </a:r>
            <a:endParaRPr lang="en-US" dirty="0"/>
          </a:p>
        </p:txBody>
      </p:sp>
      <p:sp>
        <p:nvSpPr>
          <p:cNvPr id="16" name="Ellipse 15"/>
          <p:cNvSpPr/>
          <p:nvPr/>
        </p:nvSpPr>
        <p:spPr>
          <a:xfrm>
            <a:off x="7287753" y="2342009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Synonyms</a:t>
            </a:r>
            <a:endParaRPr lang="en-US" dirty="0"/>
          </a:p>
        </p:txBody>
      </p:sp>
      <p:sp>
        <p:nvSpPr>
          <p:cNvPr id="17" name="Ellipse 16"/>
          <p:cNvSpPr/>
          <p:nvPr/>
        </p:nvSpPr>
        <p:spPr>
          <a:xfrm>
            <a:off x="7140227" y="1899295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Narrow terms</a:t>
            </a:r>
            <a:endParaRPr lang="en-US" dirty="0"/>
          </a:p>
        </p:txBody>
      </p:sp>
      <p:cxnSp>
        <p:nvCxnSpPr>
          <p:cNvPr id="19" name="Connecteur droit 18"/>
          <p:cNvCxnSpPr>
            <a:stCxn id="5" idx="3"/>
            <a:endCxn id="8" idx="7"/>
          </p:cNvCxnSpPr>
          <p:nvPr/>
        </p:nvCxnSpPr>
        <p:spPr>
          <a:xfrm flipH="1">
            <a:off x="2950760" y="3785421"/>
            <a:ext cx="755645" cy="319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>
            <a:stCxn id="5" idx="1"/>
            <a:endCxn id="9" idx="5"/>
          </p:cNvCxnSpPr>
          <p:nvPr/>
        </p:nvCxnSpPr>
        <p:spPr>
          <a:xfrm flipH="1" flipV="1">
            <a:off x="3238792" y="2947296"/>
            <a:ext cx="467613" cy="1252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stCxn id="5" idx="7"/>
            <a:endCxn id="6" idx="3"/>
          </p:cNvCxnSpPr>
          <p:nvPr/>
        </p:nvCxnSpPr>
        <p:spPr>
          <a:xfrm flipV="1">
            <a:off x="5437595" y="2817369"/>
            <a:ext cx="611629" cy="255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>
            <a:stCxn id="5" idx="5"/>
            <a:endCxn id="7" idx="0"/>
          </p:cNvCxnSpPr>
          <p:nvPr/>
        </p:nvCxnSpPr>
        <p:spPr>
          <a:xfrm>
            <a:off x="5437595" y="3785421"/>
            <a:ext cx="862597" cy="579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Diagramme 21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760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Prepare</a:t>
            </a:r>
            <a:r>
              <a:rPr lang="fr-CH" dirty="0"/>
              <a:t> </a:t>
            </a:r>
            <a:r>
              <a:rPr lang="fr-CH" dirty="0" err="1"/>
              <a:t>your</a:t>
            </a:r>
            <a:r>
              <a:rPr lang="fr-CH" dirty="0"/>
              <a:t> </a:t>
            </a:r>
            <a:r>
              <a:rPr lang="fr-CH" dirty="0" err="1"/>
              <a:t>research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13</a:t>
            </a:fld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2771800" y="2924944"/>
            <a:ext cx="388843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 smtClean="0"/>
              <a:t>How is mass spectrometry used for detection of doping in sport ?</a:t>
            </a:r>
            <a:endParaRPr lang="en-US" sz="1700" dirty="0"/>
          </a:p>
        </p:txBody>
      </p:sp>
      <p:sp>
        <p:nvSpPr>
          <p:cNvPr id="6" name="Ellipse 5"/>
          <p:cNvSpPr/>
          <p:nvPr/>
        </p:nvSpPr>
        <p:spPr>
          <a:xfrm>
            <a:off x="6028432" y="2124472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doping</a:t>
            </a:r>
            <a:endParaRPr lang="en-US" dirty="0"/>
          </a:p>
        </p:txBody>
      </p:sp>
      <p:sp>
        <p:nvSpPr>
          <p:cNvPr id="7" name="Ellipse 6"/>
          <p:cNvSpPr/>
          <p:nvPr/>
        </p:nvSpPr>
        <p:spPr>
          <a:xfrm>
            <a:off x="5436096" y="4365104"/>
            <a:ext cx="1728192" cy="73456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</a:t>
            </a:r>
            <a:endParaRPr lang="en-US" dirty="0"/>
          </a:p>
        </p:txBody>
      </p:sp>
      <p:sp>
        <p:nvSpPr>
          <p:cNvPr id="8" name="Ellipse 7"/>
          <p:cNvSpPr/>
          <p:nvPr/>
        </p:nvSpPr>
        <p:spPr>
          <a:xfrm>
            <a:off x="1475656" y="3997820"/>
            <a:ext cx="2160240" cy="75704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mass spectrometry</a:t>
            </a:r>
            <a:endParaRPr lang="en-US" dirty="0"/>
          </a:p>
        </p:txBody>
      </p:sp>
      <p:sp>
        <p:nvSpPr>
          <p:cNvPr id="10" name="Ellipse 9"/>
          <p:cNvSpPr/>
          <p:nvPr/>
        </p:nvSpPr>
        <p:spPr>
          <a:xfrm>
            <a:off x="6964536" y="2780928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antidoping</a:t>
            </a:r>
            <a:r>
              <a:rPr lang="en-US" sz="1600" dirty="0" smtClean="0"/>
              <a:t> testing</a:t>
            </a:r>
            <a:endParaRPr lang="en-US" sz="1600" dirty="0"/>
          </a:p>
        </p:txBody>
      </p:sp>
      <p:sp>
        <p:nvSpPr>
          <p:cNvPr id="12" name="Ellipse 11"/>
          <p:cNvSpPr/>
          <p:nvPr/>
        </p:nvSpPr>
        <p:spPr>
          <a:xfrm>
            <a:off x="-180528" y="4311377"/>
            <a:ext cx="1982713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mass spectrum analysis</a:t>
            </a:r>
            <a:endParaRPr lang="en-US" sz="1400" dirty="0"/>
          </a:p>
        </p:txBody>
      </p:sp>
      <p:sp>
        <p:nvSpPr>
          <p:cNvPr id="13" name="Ellipse 12"/>
          <p:cNvSpPr/>
          <p:nvPr/>
        </p:nvSpPr>
        <p:spPr>
          <a:xfrm>
            <a:off x="16049" y="3782938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mass spectroscopy</a:t>
            </a:r>
            <a:endParaRPr lang="en-US" sz="1400" dirty="0"/>
          </a:p>
        </p:txBody>
      </p:sp>
      <p:sp>
        <p:nvSpPr>
          <p:cNvPr id="14" name="Ellipse 13"/>
          <p:cNvSpPr/>
          <p:nvPr/>
        </p:nvSpPr>
        <p:spPr>
          <a:xfrm>
            <a:off x="6783697" y="4754860"/>
            <a:ext cx="178613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athletics</a:t>
            </a:r>
            <a:endParaRPr lang="en-US" sz="1600" dirty="0"/>
          </a:p>
        </p:txBody>
      </p:sp>
      <p:sp>
        <p:nvSpPr>
          <p:cNvPr id="15" name="Ellipse 14"/>
          <p:cNvSpPr/>
          <p:nvPr/>
        </p:nvSpPr>
        <p:spPr>
          <a:xfrm>
            <a:off x="7020270" y="4226421"/>
            <a:ext cx="1728193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competition</a:t>
            </a:r>
            <a:endParaRPr lang="en-US" sz="1600" dirty="0"/>
          </a:p>
        </p:txBody>
      </p:sp>
      <p:sp>
        <p:nvSpPr>
          <p:cNvPr id="16" name="Ellipse 15"/>
          <p:cNvSpPr/>
          <p:nvPr/>
        </p:nvSpPr>
        <p:spPr>
          <a:xfrm>
            <a:off x="7252568" y="1850926"/>
            <a:ext cx="1460710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drug use</a:t>
            </a:r>
            <a:endParaRPr lang="en-US" sz="1600" dirty="0"/>
          </a:p>
        </p:txBody>
      </p:sp>
      <p:sp>
        <p:nvSpPr>
          <p:cNvPr id="17" name="Ellipse 16"/>
          <p:cNvSpPr/>
          <p:nvPr/>
        </p:nvSpPr>
        <p:spPr>
          <a:xfrm>
            <a:off x="6172448" y="1628800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drug abuse</a:t>
            </a:r>
            <a:endParaRPr lang="en-US" sz="1600" dirty="0"/>
          </a:p>
        </p:txBody>
      </p:sp>
      <p:cxnSp>
        <p:nvCxnSpPr>
          <p:cNvPr id="19" name="Connecteur droit 18"/>
          <p:cNvCxnSpPr>
            <a:stCxn id="5" idx="3"/>
            <a:endCxn id="8" idx="7"/>
          </p:cNvCxnSpPr>
          <p:nvPr/>
        </p:nvCxnSpPr>
        <p:spPr>
          <a:xfrm flipH="1">
            <a:off x="3319536" y="3785421"/>
            <a:ext cx="21712" cy="3232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stCxn id="5" idx="7"/>
            <a:endCxn id="6" idx="3"/>
          </p:cNvCxnSpPr>
          <p:nvPr/>
        </p:nvCxnSpPr>
        <p:spPr>
          <a:xfrm flipV="1">
            <a:off x="6090784" y="2751463"/>
            <a:ext cx="190736" cy="321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>
            <a:stCxn id="5" idx="5"/>
            <a:endCxn id="7" idx="0"/>
          </p:cNvCxnSpPr>
          <p:nvPr/>
        </p:nvCxnSpPr>
        <p:spPr>
          <a:xfrm>
            <a:off x="6090784" y="3785421"/>
            <a:ext cx="209408" cy="579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/>
          <p:cNvSpPr/>
          <p:nvPr/>
        </p:nvSpPr>
        <p:spPr>
          <a:xfrm>
            <a:off x="7612608" y="2282974"/>
            <a:ext cx="1495896" cy="582166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drug testing</a:t>
            </a:r>
            <a:endParaRPr lang="en-US" sz="1600" dirty="0"/>
          </a:p>
        </p:txBody>
      </p:sp>
      <p:graphicFrame>
        <p:nvGraphicFramePr>
          <p:cNvPr id="20" name="Diagramme 19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4720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Prepare</a:t>
            </a:r>
            <a:r>
              <a:rPr lang="fr-CH" dirty="0"/>
              <a:t> </a:t>
            </a:r>
            <a:r>
              <a:rPr lang="fr-CH" dirty="0" err="1"/>
              <a:t>your</a:t>
            </a:r>
            <a:r>
              <a:rPr lang="fr-CH" dirty="0"/>
              <a:t> </a:t>
            </a:r>
            <a:r>
              <a:rPr lang="fr-CH" dirty="0" err="1"/>
              <a:t>research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dirty="0" err="1" smtClean="0"/>
              <a:t>From</a:t>
            </a:r>
            <a:r>
              <a:rPr lang="fr-CH" dirty="0" smtClean="0"/>
              <a:t> </a:t>
            </a:r>
            <a:r>
              <a:rPr lang="fr-CH" dirty="0" err="1" smtClean="0"/>
              <a:t>mindmap</a:t>
            </a:r>
            <a:r>
              <a:rPr lang="fr-CH" dirty="0" smtClean="0"/>
              <a:t> to </a:t>
            </a:r>
            <a:r>
              <a:rPr lang="fr-CH" dirty="0" err="1" smtClean="0"/>
              <a:t>search</a:t>
            </a:r>
            <a:r>
              <a:rPr lang="fr-CH" dirty="0" smtClean="0"/>
              <a:t> question in </a:t>
            </a:r>
            <a:r>
              <a:rPr lang="fr-CH" dirty="0" err="1" smtClean="0"/>
              <a:t>database</a:t>
            </a:r>
            <a:r>
              <a:rPr lang="fr-CH" dirty="0" smtClean="0"/>
              <a:t>:</a:t>
            </a:r>
          </a:p>
          <a:p>
            <a:pPr marL="361950" indent="0">
              <a:buNone/>
            </a:pPr>
            <a:r>
              <a:rPr lang="fr-CH" dirty="0" smtClean="0"/>
              <a:t>use </a:t>
            </a:r>
            <a:r>
              <a:rPr lang="fr-CH" b="1" dirty="0" err="1" smtClean="0"/>
              <a:t>boolean</a:t>
            </a:r>
            <a:r>
              <a:rPr lang="fr-CH" b="1" dirty="0" smtClean="0"/>
              <a:t> </a:t>
            </a:r>
            <a:r>
              <a:rPr lang="fr-CH" b="1" dirty="0" err="1" smtClean="0"/>
              <a:t>operators</a:t>
            </a:r>
            <a:r>
              <a:rPr lang="fr-CH" b="1" dirty="0" smtClean="0"/>
              <a:t> </a:t>
            </a:r>
            <a:r>
              <a:rPr lang="fr-CH" dirty="0" smtClean="0"/>
              <a:t>(</a:t>
            </a:r>
            <a:r>
              <a:rPr lang="fr-CH" b="1" dirty="0" smtClean="0"/>
              <a:t>AND</a:t>
            </a:r>
            <a:r>
              <a:rPr lang="fr-CH" dirty="0" smtClean="0"/>
              <a:t>, </a:t>
            </a:r>
            <a:r>
              <a:rPr lang="fr-CH" b="1" dirty="0" smtClean="0"/>
              <a:t>OR</a:t>
            </a:r>
            <a:r>
              <a:rPr lang="fr-CH" dirty="0" smtClean="0"/>
              <a:t>, </a:t>
            </a:r>
            <a:r>
              <a:rPr lang="fr-CH" b="1" dirty="0" smtClean="0"/>
              <a:t>NOT</a:t>
            </a:r>
            <a:r>
              <a:rPr lang="fr-CH" dirty="0" smtClean="0"/>
              <a:t>) to combine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search</a:t>
            </a:r>
            <a:r>
              <a:rPr lang="fr-CH" dirty="0" smtClean="0"/>
              <a:t> </a:t>
            </a:r>
            <a:r>
              <a:rPr lang="fr-CH" dirty="0" err="1" smtClean="0"/>
              <a:t>terms</a:t>
            </a:r>
            <a:endParaRPr lang="fr-CH" dirty="0" smtClean="0"/>
          </a:p>
          <a:p>
            <a:pPr marL="0" indent="0">
              <a:buNone/>
            </a:pPr>
            <a:endParaRPr lang="fr-CH" dirty="0" smtClean="0"/>
          </a:p>
          <a:p>
            <a:pPr marL="0" indent="0">
              <a:buNone/>
            </a:pPr>
            <a:r>
              <a:rPr lang="fr-CH" dirty="0" err="1" smtClean="0"/>
              <a:t>Example</a:t>
            </a:r>
            <a:r>
              <a:rPr lang="fr-CH" dirty="0" smtClean="0"/>
              <a:t>:</a:t>
            </a:r>
          </a:p>
          <a:p>
            <a:pPr marL="0" indent="0">
              <a:buNone/>
            </a:pPr>
            <a:r>
              <a:rPr lang="fr-CH" sz="2800" b="1" dirty="0" smtClean="0">
                <a:solidFill>
                  <a:schemeClr val="accent1"/>
                </a:solidFill>
              </a:rPr>
              <a:t>(</a:t>
            </a:r>
            <a:r>
              <a:rPr lang="fr-CH" sz="2200" dirty="0" smtClean="0">
                <a:solidFill>
                  <a:schemeClr val="accent1"/>
                </a:solidFill>
              </a:rPr>
              <a:t>mass </a:t>
            </a:r>
            <a:r>
              <a:rPr lang="fr-CH" sz="2200" dirty="0" err="1" smtClean="0">
                <a:solidFill>
                  <a:schemeClr val="accent1"/>
                </a:solidFill>
              </a:rPr>
              <a:t>spectrometry</a:t>
            </a:r>
            <a:r>
              <a:rPr lang="fr-CH" sz="2200" dirty="0" smtClean="0">
                <a:solidFill>
                  <a:schemeClr val="accent1"/>
                </a:solidFill>
              </a:rPr>
              <a:t> OR mass </a:t>
            </a:r>
            <a:r>
              <a:rPr lang="fr-CH" sz="2200" dirty="0" err="1" smtClean="0">
                <a:solidFill>
                  <a:schemeClr val="accent1"/>
                </a:solidFill>
              </a:rPr>
              <a:t>spectroscopy</a:t>
            </a:r>
            <a:r>
              <a:rPr lang="fr-CH" sz="2200" dirty="0" smtClean="0">
                <a:solidFill>
                  <a:schemeClr val="accent1"/>
                </a:solidFill>
              </a:rPr>
              <a:t> OR mass </a:t>
            </a:r>
            <a:r>
              <a:rPr lang="fr-CH" sz="2200" dirty="0" err="1" smtClean="0">
                <a:solidFill>
                  <a:schemeClr val="accent1"/>
                </a:solidFill>
              </a:rPr>
              <a:t>spectrum</a:t>
            </a:r>
            <a:r>
              <a:rPr lang="fr-CH" sz="2200" dirty="0" smtClean="0">
                <a:solidFill>
                  <a:schemeClr val="accent1"/>
                </a:solidFill>
              </a:rPr>
              <a:t> </a:t>
            </a:r>
            <a:r>
              <a:rPr lang="fr-CH" sz="2200" dirty="0" err="1" smtClean="0">
                <a:solidFill>
                  <a:schemeClr val="accent1"/>
                </a:solidFill>
              </a:rPr>
              <a:t>analysis</a:t>
            </a:r>
            <a:r>
              <a:rPr lang="fr-CH" sz="2800" b="1" dirty="0" smtClean="0">
                <a:solidFill>
                  <a:schemeClr val="accent1"/>
                </a:solidFill>
              </a:rPr>
              <a:t>)</a:t>
            </a:r>
            <a:r>
              <a:rPr lang="fr-CH" sz="2400" dirty="0" smtClean="0">
                <a:solidFill>
                  <a:schemeClr val="accent1"/>
                </a:solidFill>
              </a:rPr>
              <a:t> </a:t>
            </a:r>
          </a:p>
          <a:p>
            <a:pPr marL="0" indent="0">
              <a:buNone/>
            </a:pPr>
            <a:r>
              <a:rPr lang="fr-CH" sz="2400" dirty="0" smtClean="0"/>
              <a:t>AND </a:t>
            </a:r>
            <a:r>
              <a:rPr lang="fr-CH" sz="2800" b="1" dirty="0" smtClean="0">
                <a:solidFill>
                  <a:schemeClr val="accent3"/>
                </a:solidFill>
              </a:rPr>
              <a:t>(</a:t>
            </a:r>
            <a:r>
              <a:rPr lang="fr-CH" sz="2200" dirty="0" smtClean="0">
                <a:solidFill>
                  <a:schemeClr val="accent3"/>
                </a:solidFill>
              </a:rPr>
              <a:t>doping OR </a:t>
            </a:r>
            <a:r>
              <a:rPr lang="fr-CH" sz="2200" dirty="0" err="1" smtClean="0">
                <a:solidFill>
                  <a:schemeClr val="accent3"/>
                </a:solidFill>
              </a:rPr>
              <a:t>drug</a:t>
            </a:r>
            <a:r>
              <a:rPr lang="fr-CH" sz="2200" dirty="0" smtClean="0">
                <a:solidFill>
                  <a:schemeClr val="accent3"/>
                </a:solidFill>
              </a:rPr>
              <a:t> abuse OR </a:t>
            </a:r>
            <a:r>
              <a:rPr lang="fr-CH" sz="2200" dirty="0" err="1" smtClean="0">
                <a:solidFill>
                  <a:schemeClr val="accent3"/>
                </a:solidFill>
              </a:rPr>
              <a:t>drug</a:t>
            </a:r>
            <a:r>
              <a:rPr lang="fr-CH" sz="2200" dirty="0" smtClean="0">
                <a:solidFill>
                  <a:schemeClr val="accent3"/>
                </a:solidFill>
              </a:rPr>
              <a:t> use OR antidoping </a:t>
            </a:r>
            <a:r>
              <a:rPr lang="fr-CH" sz="2200" dirty="0" err="1" smtClean="0">
                <a:solidFill>
                  <a:schemeClr val="accent3"/>
                </a:solidFill>
              </a:rPr>
              <a:t>testing</a:t>
            </a:r>
            <a:r>
              <a:rPr lang="fr-CH" sz="2800" b="1" dirty="0" smtClean="0">
                <a:solidFill>
                  <a:schemeClr val="accent3"/>
                </a:solidFill>
              </a:rPr>
              <a:t>)</a:t>
            </a:r>
          </a:p>
          <a:p>
            <a:pPr marL="0" indent="0">
              <a:buNone/>
            </a:pPr>
            <a:r>
              <a:rPr lang="fr-CH" sz="2400" dirty="0" smtClean="0"/>
              <a:t>AND </a:t>
            </a:r>
            <a:r>
              <a:rPr lang="fr-CH" sz="2800" b="1" dirty="0" smtClean="0">
                <a:solidFill>
                  <a:schemeClr val="accent2"/>
                </a:solidFill>
              </a:rPr>
              <a:t>(</a:t>
            </a:r>
            <a:r>
              <a:rPr lang="fr-CH" sz="2200" dirty="0" smtClean="0">
                <a:solidFill>
                  <a:schemeClr val="accent2"/>
                </a:solidFill>
              </a:rPr>
              <a:t>sport OR </a:t>
            </a:r>
            <a:r>
              <a:rPr lang="fr-CH" sz="2200" dirty="0" err="1" smtClean="0">
                <a:solidFill>
                  <a:schemeClr val="accent2"/>
                </a:solidFill>
              </a:rPr>
              <a:t>competition</a:t>
            </a:r>
            <a:r>
              <a:rPr lang="fr-CH" sz="2200" dirty="0" smtClean="0">
                <a:solidFill>
                  <a:schemeClr val="accent2"/>
                </a:solidFill>
              </a:rPr>
              <a:t> OR </a:t>
            </a:r>
            <a:r>
              <a:rPr lang="fr-CH" sz="2200" dirty="0" err="1" smtClean="0">
                <a:solidFill>
                  <a:schemeClr val="accent2"/>
                </a:solidFill>
              </a:rPr>
              <a:t>athletics</a:t>
            </a:r>
            <a:r>
              <a:rPr lang="fr-CH" sz="2800" b="1" dirty="0" smtClean="0">
                <a:solidFill>
                  <a:schemeClr val="accent2"/>
                </a:solidFill>
              </a:rPr>
              <a:t>)</a:t>
            </a:r>
            <a:endParaRPr lang="fr-CH" sz="2200" b="1" dirty="0">
              <a:solidFill>
                <a:schemeClr val="accent2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14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756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Search</a:t>
            </a:r>
            <a:r>
              <a:rPr lang="fr-CH" dirty="0"/>
              <a:t> </a:t>
            </a:r>
            <a:r>
              <a:rPr lang="fr-CH" dirty="0" err="1" smtClean="0"/>
              <a:t>strategies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99792" y="1916832"/>
            <a:ext cx="6192688" cy="4176464"/>
          </a:xfrm>
        </p:spPr>
        <p:txBody>
          <a:bodyPr>
            <a:normAutofit fontScale="77500" lnSpcReduction="20000"/>
          </a:bodyPr>
          <a:lstStyle/>
          <a:p>
            <a:pPr>
              <a:buAutoNum type="arabicPeriod"/>
            </a:pPr>
            <a:r>
              <a:rPr lang="en-GB" sz="2800" dirty="0"/>
              <a:t>Make groups of </a:t>
            </a:r>
            <a:r>
              <a:rPr lang="en-GB" sz="2800" b="1" dirty="0" smtClean="0"/>
              <a:t>2-3 people </a:t>
            </a:r>
            <a:r>
              <a:rPr lang="en-GB" sz="2800" dirty="0" smtClean="0"/>
              <a:t>(from the same discipline if possible)</a:t>
            </a:r>
            <a:endParaRPr lang="en-GB" sz="2800" dirty="0"/>
          </a:p>
          <a:p>
            <a:pPr>
              <a:buAutoNum type="arabicPeriod"/>
            </a:pPr>
            <a:endParaRPr lang="en-GB" sz="2800" dirty="0"/>
          </a:p>
          <a:p>
            <a:pPr>
              <a:buAutoNum type="arabicPeriod"/>
            </a:pPr>
            <a:r>
              <a:rPr lang="en-GB" sz="2800" dirty="0" smtClean="0"/>
              <a:t>Define the </a:t>
            </a:r>
            <a:r>
              <a:rPr lang="en-GB" sz="2800" b="1" dirty="0" smtClean="0"/>
              <a:t>keywords</a:t>
            </a:r>
            <a:r>
              <a:rPr lang="en-GB" sz="2800" dirty="0" smtClean="0"/>
              <a:t> for the search topic on the card as a group</a:t>
            </a:r>
          </a:p>
          <a:p>
            <a:pPr>
              <a:buAutoNum type="arabicPeriod"/>
            </a:pPr>
            <a:endParaRPr lang="en-GB" sz="2800" b="1" dirty="0"/>
          </a:p>
          <a:p>
            <a:pPr>
              <a:buAutoNum type="arabicPeriod"/>
            </a:pPr>
            <a:r>
              <a:rPr lang="en-GB" sz="2800" b="1" dirty="0" smtClean="0"/>
              <a:t>Perform a search individually </a:t>
            </a:r>
            <a:r>
              <a:rPr lang="en-GB" sz="2800" dirty="0" smtClean="0"/>
              <a:t>using the given database and search strategy</a:t>
            </a:r>
            <a:endParaRPr lang="en-GB" sz="2800" dirty="0"/>
          </a:p>
          <a:p>
            <a:pPr>
              <a:buAutoNum type="arabicPeriod"/>
            </a:pPr>
            <a:endParaRPr lang="en-GB" sz="2800" dirty="0"/>
          </a:p>
          <a:p>
            <a:pPr>
              <a:buAutoNum type="arabicPeriod"/>
            </a:pPr>
            <a:r>
              <a:rPr lang="fr-CH" sz="2800" b="1" dirty="0" err="1" smtClean="0"/>
              <a:t>Take</a:t>
            </a:r>
            <a:r>
              <a:rPr lang="fr-CH" sz="2800" b="1" dirty="0" smtClean="0"/>
              <a:t> notes</a:t>
            </a:r>
            <a:r>
              <a:rPr lang="fr-CH" sz="2800" dirty="0" smtClean="0"/>
              <a:t> </a:t>
            </a:r>
            <a:r>
              <a:rPr lang="fr-CH" sz="2800" dirty="0" err="1" smtClean="0"/>
              <a:t>using</a:t>
            </a:r>
            <a:r>
              <a:rPr lang="fr-CH" sz="2800" dirty="0" smtClean="0"/>
              <a:t> the </a:t>
            </a:r>
            <a:r>
              <a:rPr lang="fr-CH" sz="2800" dirty="0" err="1" smtClean="0"/>
              <a:t>template</a:t>
            </a:r>
            <a:r>
              <a:rPr lang="fr-CH" sz="2800" dirty="0" smtClean="0"/>
              <a:t> </a:t>
            </a:r>
            <a:r>
              <a:rPr lang="fr-CH" sz="2800" dirty="0" err="1" smtClean="0"/>
              <a:t>sheet</a:t>
            </a:r>
            <a:r>
              <a:rPr lang="fr-CH" sz="2800" dirty="0" smtClean="0"/>
              <a:t> p.9</a:t>
            </a:r>
          </a:p>
          <a:p>
            <a:pPr>
              <a:buAutoNum type="arabicPeriod"/>
            </a:pPr>
            <a:endParaRPr lang="fr-CH" sz="2800" dirty="0"/>
          </a:p>
          <a:p>
            <a:pPr>
              <a:buAutoNum type="arabicPeriod"/>
            </a:pPr>
            <a:r>
              <a:rPr lang="fr-CH" sz="2800" b="1" dirty="0" smtClean="0"/>
              <a:t>Compare</a:t>
            </a:r>
            <a:r>
              <a:rPr lang="fr-CH" sz="2800" dirty="0" smtClean="0"/>
              <a:t> </a:t>
            </a:r>
            <a:r>
              <a:rPr lang="fr-CH" sz="2800" dirty="0" err="1" smtClean="0"/>
              <a:t>your</a:t>
            </a:r>
            <a:r>
              <a:rPr lang="fr-CH" sz="2800" dirty="0" smtClean="0"/>
              <a:t> </a:t>
            </a:r>
            <a:r>
              <a:rPr lang="fr-CH" sz="2800" dirty="0" err="1" smtClean="0"/>
              <a:t>results</a:t>
            </a:r>
            <a:r>
              <a:rPr lang="fr-CH" sz="2800" dirty="0" smtClean="0"/>
              <a:t> and </a:t>
            </a:r>
            <a:r>
              <a:rPr lang="fr-CH" sz="2800" dirty="0" err="1" smtClean="0"/>
              <a:t>search</a:t>
            </a:r>
            <a:r>
              <a:rPr lang="fr-CH" sz="2800" dirty="0" smtClean="0"/>
              <a:t> </a:t>
            </a:r>
            <a:r>
              <a:rPr lang="fr-CH" sz="2800" dirty="0" err="1" smtClean="0"/>
              <a:t>strategies</a:t>
            </a:r>
            <a:r>
              <a:rPr lang="fr-CH" sz="2800" dirty="0" smtClean="0"/>
              <a:t>. </a:t>
            </a:r>
            <a:r>
              <a:rPr lang="fr-CH" sz="2800" dirty="0" err="1" smtClean="0"/>
              <a:t>Which</a:t>
            </a:r>
            <a:r>
              <a:rPr lang="fr-CH" sz="2800" dirty="0" smtClean="0"/>
              <a:t> one gave the </a:t>
            </a:r>
            <a:r>
              <a:rPr lang="fr-CH" sz="2800" dirty="0" err="1" smtClean="0"/>
              <a:t>most</a:t>
            </a:r>
            <a:r>
              <a:rPr lang="fr-CH" sz="2800" dirty="0" smtClean="0"/>
              <a:t> relevant </a:t>
            </a:r>
            <a:r>
              <a:rPr lang="fr-CH" sz="2800" dirty="0" err="1" smtClean="0"/>
              <a:t>results</a:t>
            </a:r>
            <a:r>
              <a:rPr lang="fr-CH" sz="2800" dirty="0" smtClean="0"/>
              <a:t>?</a:t>
            </a:r>
            <a:endParaRPr lang="fr-CH" sz="2800" dirty="0"/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15</a:t>
            </a:fld>
            <a:endParaRPr lang="fr-FR" dirty="0"/>
          </a:p>
        </p:txBody>
      </p:sp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4216249011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" descr="C:\Users\melliflu\Desktop\noun_52622_c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15" y="2492896"/>
            <a:ext cx="1584176" cy="190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791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Obtain</a:t>
            </a:r>
            <a:r>
              <a:rPr lang="fr-CH" dirty="0" smtClean="0"/>
              <a:t> the full-</a:t>
            </a:r>
            <a:r>
              <a:rPr lang="fr-CH" dirty="0" err="1" smtClean="0"/>
              <a:t>text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880827"/>
            <a:ext cx="8229600" cy="3708413"/>
          </a:xfrm>
        </p:spPr>
        <p:txBody>
          <a:bodyPr/>
          <a:lstStyle/>
          <a:p>
            <a:r>
              <a:rPr lang="fr-CH" dirty="0" err="1" smtClean="0"/>
              <a:t>From</a:t>
            </a:r>
            <a:r>
              <a:rPr lang="fr-CH" dirty="0" smtClean="0"/>
              <a:t> a </a:t>
            </a:r>
            <a:r>
              <a:rPr lang="fr-CH" dirty="0" err="1" smtClean="0"/>
              <a:t>database</a:t>
            </a:r>
            <a:r>
              <a:rPr lang="fr-CH" dirty="0" smtClean="0"/>
              <a:t> :</a:t>
            </a:r>
          </a:p>
          <a:p>
            <a:endParaRPr lang="fr-CH" dirty="0" smtClean="0"/>
          </a:p>
          <a:p>
            <a:r>
              <a:rPr lang="fr-CH" dirty="0" err="1" smtClean="0"/>
              <a:t>With</a:t>
            </a:r>
            <a:r>
              <a:rPr lang="fr-CH" dirty="0" smtClean="0"/>
              <a:t> a full </a:t>
            </a:r>
            <a:r>
              <a:rPr lang="fr-CH" dirty="0" err="1" smtClean="0"/>
              <a:t>reference</a:t>
            </a:r>
            <a:r>
              <a:rPr lang="fr-CH" dirty="0" smtClean="0"/>
              <a:t> :</a:t>
            </a:r>
          </a:p>
          <a:p>
            <a:endParaRPr lang="fr-CH" dirty="0" smtClean="0"/>
          </a:p>
          <a:p>
            <a:r>
              <a:rPr lang="fr-CH" dirty="0" err="1" smtClean="0"/>
              <a:t>With</a:t>
            </a:r>
            <a:r>
              <a:rPr lang="fr-CH" dirty="0" smtClean="0"/>
              <a:t> </a:t>
            </a:r>
            <a:r>
              <a:rPr lang="fr-CH" dirty="0" err="1" smtClean="0"/>
              <a:t>only</a:t>
            </a:r>
            <a:r>
              <a:rPr lang="fr-CH" dirty="0" smtClean="0"/>
              <a:t> a DOI :</a:t>
            </a:r>
            <a:endParaRPr lang="fr-CH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16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052054245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5"/>
          <p:cNvPicPr/>
          <p:nvPr/>
        </p:nvPicPr>
        <p:blipFill>
          <a:blip r:embed="rId8"/>
          <a:stretch>
            <a:fillRect/>
          </a:stretch>
        </p:blipFill>
        <p:spPr>
          <a:xfrm>
            <a:off x="3707904" y="1988840"/>
            <a:ext cx="1365651" cy="36004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2088232" cy="60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6444208" y="289880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u="sng" dirty="0" smtClean="0">
                <a:solidFill>
                  <a:schemeClr val="accent1"/>
                </a:solidFill>
              </a:rPr>
              <a:t>explore.rero.ch/</a:t>
            </a:r>
            <a:r>
              <a:rPr lang="fr-CH" u="sng" dirty="0" err="1" smtClean="0">
                <a:solidFill>
                  <a:schemeClr val="accent1"/>
                </a:solidFill>
              </a:rPr>
              <a:t>ge</a:t>
            </a:r>
            <a:endParaRPr lang="fr-CH" u="sng" dirty="0">
              <a:solidFill>
                <a:schemeClr val="accent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903" y="3763600"/>
            <a:ext cx="2232248" cy="60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5940152" y="387968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u="sng" dirty="0" smtClean="0">
                <a:solidFill>
                  <a:schemeClr val="accent1"/>
                </a:solidFill>
              </a:rPr>
              <a:t>doi.org</a:t>
            </a:r>
            <a:endParaRPr lang="fr-CH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Keep</a:t>
            </a:r>
            <a:r>
              <a:rPr lang="fr-CH" dirty="0" smtClean="0"/>
              <a:t> up-to-date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179512" y="1672208"/>
            <a:ext cx="8964488" cy="604664"/>
          </a:xfrm>
        </p:spPr>
        <p:txBody>
          <a:bodyPr/>
          <a:lstStyle/>
          <a:p>
            <a:pPr marL="0" indent="0" algn="ctr">
              <a:buNone/>
            </a:pPr>
            <a:r>
              <a:rPr lang="fr-CH" dirty="0" smtClean="0"/>
              <a:t>How to </a:t>
            </a:r>
            <a:r>
              <a:rPr lang="fr-CH" dirty="0" err="1" smtClean="0"/>
              <a:t>track</a:t>
            </a:r>
            <a:r>
              <a:rPr lang="fr-CH" dirty="0" smtClean="0"/>
              <a:t> new publications?</a:t>
            </a:r>
            <a:endParaRPr lang="fr-CH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17</a:t>
            </a:fld>
            <a:endParaRPr lang="fr-FR" dirty="0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3705387045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e 9"/>
          <p:cNvGrpSpPr/>
          <p:nvPr/>
        </p:nvGrpSpPr>
        <p:grpSpPr>
          <a:xfrm>
            <a:off x="611560" y="2492896"/>
            <a:ext cx="7775706" cy="3487936"/>
            <a:chOff x="611560" y="2492896"/>
            <a:chExt cx="7775706" cy="3487936"/>
          </a:xfrm>
        </p:grpSpPr>
        <p:sp>
          <p:nvSpPr>
            <p:cNvPr id="13" name="Forme libre 12"/>
            <p:cNvSpPr/>
            <p:nvPr/>
          </p:nvSpPr>
          <p:spPr>
            <a:xfrm>
              <a:off x="5847630" y="2492896"/>
              <a:ext cx="2539636" cy="3487936"/>
            </a:xfrm>
            <a:custGeom>
              <a:avLst/>
              <a:gdLst>
                <a:gd name="connsiteX0" fmla="*/ 0 w 2539636"/>
                <a:gd name="connsiteY0" fmla="*/ 253964 h 3487936"/>
                <a:gd name="connsiteX1" fmla="*/ 253964 w 2539636"/>
                <a:gd name="connsiteY1" fmla="*/ 0 h 3487936"/>
                <a:gd name="connsiteX2" fmla="*/ 2285672 w 2539636"/>
                <a:gd name="connsiteY2" fmla="*/ 0 h 3487936"/>
                <a:gd name="connsiteX3" fmla="*/ 2539636 w 2539636"/>
                <a:gd name="connsiteY3" fmla="*/ 253964 h 3487936"/>
                <a:gd name="connsiteX4" fmla="*/ 2539636 w 2539636"/>
                <a:gd name="connsiteY4" fmla="*/ 3233972 h 3487936"/>
                <a:gd name="connsiteX5" fmla="*/ 2285672 w 2539636"/>
                <a:gd name="connsiteY5" fmla="*/ 3487936 h 3487936"/>
                <a:gd name="connsiteX6" fmla="*/ 253964 w 2539636"/>
                <a:gd name="connsiteY6" fmla="*/ 3487936 h 3487936"/>
                <a:gd name="connsiteX7" fmla="*/ 0 w 2539636"/>
                <a:gd name="connsiteY7" fmla="*/ 3233972 h 3487936"/>
                <a:gd name="connsiteX8" fmla="*/ 0 w 2539636"/>
                <a:gd name="connsiteY8" fmla="*/ 253964 h 348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9636" h="3487936">
                  <a:moveTo>
                    <a:pt x="0" y="253964"/>
                  </a:moveTo>
                  <a:cubicBezTo>
                    <a:pt x="0" y="113704"/>
                    <a:pt x="113704" y="0"/>
                    <a:pt x="253964" y="0"/>
                  </a:cubicBezTo>
                  <a:lnTo>
                    <a:pt x="2285672" y="0"/>
                  </a:lnTo>
                  <a:cubicBezTo>
                    <a:pt x="2425932" y="0"/>
                    <a:pt x="2539636" y="113704"/>
                    <a:pt x="2539636" y="253964"/>
                  </a:cubicBezTo>
                  <a:lnTo>
                    <a:pt x="2539636" y="3233972"/>
                  </a:lnTo>
                  <a:cubicBezTo>
                    <a:pt x="2539636" y="3374232"/>
                    <a:pt x="2425932" y="3487936"/>
                    <a:pt x="2285672" y="3487936"/>
                  </a:cubicBezTo>
                  <a:lnTo>
                    <a:pt x="253964" y="3487936"/>
                  </a:lnTo>
                  <a:cubicBezTo>
                    <a:pt x="113704" y="3487936"/>
                    <a:pt x="0" y="3374232"/>
                    <a:pt x="0" y="3233972"/>
                  </a:cubicBezTo>
                  <a:lnTo>
                    <a:pt x="0" y="253964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594310" rIns="199136" bIns="896724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2800" kern="1200" dirty="0" smtClean="0"/>
                <a:t>Social Media</a:t>
              </a:r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1800" kern="1200" dirty="0" smtClean="0"/>
                <a:t/>
              </a:r>
              <a:br>
                <a:rPr lang="fr-CH" sz="1800" kern="1200" dirty="0" smtClean="0"/>
              </a:br>
              <a:endParaRPr lang="fr-CH" sz="1800" kern="1200" dirty="0" smtClean="0"/>
            </a:p>
          </p:txBody>
        </p:sp>
        <p:grpSp>
          <p:nvGrpSpPr>
            <p:cNvPr id="5" name="Groupe 4"/>
            <p:cNvGrpSpPr/>
            <p:nvPr/>
          </p:nvGrpSpPr>
          <p:grpSpPr>
            <a:xfrm>
              <a:off x="611560" y="2492896"/>
              <a:ext cx="7623774" cy="3487936"/>
              <a:chOff x="1994269" y="2348880"/>
              <a:chExt cx="7623774" cy="3487936"/>
            </a:xfrm>
          </p:grpSpPr>
          <p:sp>
            <p:nvSpPr>
              <p:cNvPr id="6" name="Forme libre 5"/>
              <p:cNvSpPr/>
              <p:nvPr/>
            </p:nvSpPr>
            <p:spPr>
              <a:xfrm>
                <a:off x="1994269" y="2348880"/>
                <a:ext cx="2539636" cy="3487936"/>
              </a:xfrm>
              <a:custGeom>
                <a:avLst/>
                <a:gdLst>
                  <a:gd name="connsiteX0" fmla="*/ 0 w 2539636"/>
                  <a:gd name="connsiteY0" fmla="*/ 253964 h 3487936"/>
                  <a:gd name="connsiteX1" fmla="*/ 253964 w 2539636"/>
                  <a:gd name="connsiteY1" fmla="*/ 0 h 3487936"/>
                  <a:gd name="connsiteX2" fmla="*/ 2285672 w 2539636"/>
                  <a:gd name="connsiteY2" fmla="*/ 0 h 3487936"/>
                  <a:gd name="connsiteX3" fmla="*/ 2539636 w 2539636"/>
                  <a:gd name="connsiteY3" fmla="*/ 253964 h 3487936"/>
                  <a:gd name="connsiteX4" fmla="*/ 2539636 w 2539636"/>
                  <a:gd name="connsiteY4" fmla="*/ 3233972 h 3487936"/>
                  <a:gd name="connsiteX5" fmla="*/ 2285672 w 2539636"/>
                  <a:gd name="connsiteY5" fmla="*/ 3487936 h 3487936"/>
                  <a:gd name="connsiteX6" fmla="*/ 253964 w 2539636"/>
                  <a:gd name="connsiteY6" fmla="*/ 3487936 h 3487936"/>
                  <a:gd name="connsiteX7" fmla="*/ 0 w 2539636"/>
                  <a:gd name="connsiteY7" fmla="*/ 3233972 h 3487936"/>
                  <a:gd name="connsiteX8" fmla="*/ 0 w 2539636"/>
                  <a:gd name="connsiteY8" fmla="*/ 253964 h 348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9636" h="3487936">
                    <a:moveTo>
                      <a:pt x="0" y="253964"/>
                    </a:moveTo>
                    <a:cubicBezTo>
                      <a:pt x="0" y="113704"/>
                      <a:pt x="113704" y="0"/>
                      <a:pt x="253964" y="0"/>
                    </a:cubicBezTo>
                    <a:lnTo>
                      <a:pt x="2285672" y="0"/>
                    </a:lnTo>
                    <a:cubicBezTo>
                      <a:pt x="2425932" y="0"/>
                      <a:pt x="2539636" y="113704"/>
                      <a:pt x="2539636" y="253964"/>
                    </a:cubicBezTo>
                    <a:lnTo>
                      <a:pt x="2539636" y="3233972"/>
                    </a:lnTo>
                    <a:cubicBezTo>
                      <a:pt x="2539636" y="3374232"/>
                      <a:pt x="2425932" y="3487936"/>
                      <a:pt x="2285672" y="3487936"/>
                    </a:cubicBezTo>
                    <a:lnTo>
                      <a:pt x="253964" y="3487936"/>
                    </a:lnTo>
                    <a:cubicBezTo>
                      <a:pt x="113704" y="3487936"/>
                      <a:pt x="0" y="3374232"/>
                      <a:pt x="0" y="3233972"/>
                    </a:cubicBezTo>
                    <a:lnTo>
                      <a:pt x="0" y="253964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9136" tIns="1594310" rIns="199136" bIns="896724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CH" sz="2800" kern="1200" dirty="0" smtClean="0"/>
                  <a:t>RSS</a:t>
                </a:r>
              </a:p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CH" sz="1800" kern="1200" dirty="0" smtClean="0"/>
                  <a:t>(</a:t>
                </a:r>
                <a:r>
                  <a:rPr lang="fr-CH" sz="1800" kern="1200" dirty="0" err="1" smtClean="0"/>
                  <a:t>Really</a:t>
                </a:r>
                <a:r>
                  <a:rPr lang="fr-CH" sz="1800" kern="1200" dirty="0" smtClean="0"/>
                  <a:t> Simple Syndication)</a:t>
                </a:r>
                <a:endParaRPr lang="fr-CH" sz="1800" kern="1200" dirty="0"/>
              </a:p>
            </p:txBody>
          </p:sp>
          <p:sp>
            <p:nvSpPr>
              <p:cNvPr id="7" name="Ellipse 6"/>
              <p:cNvSpPr/>
              <p:nvPr/>
            </p:nvSpPr>
            <p:spPr>
              <a:xfrm>
                <a:off x="2683345" y="2558156"/>
                <a:ext cx="1161482" cy="1161482"/>
              </a:xfrm>
              <a:prstGeom prst="ellipse">
                <a:avLst/>
              </a:prstGeom>
              <a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Forme libre 8"/>
              <p:cNvSpPr/>
              <p:nvPr/>
            </p:nvSpPr>
            <p:spPr>
              <a:xfrm>
                <a:off x="4612304" y="2348880"/>
                <a:ext cx="2539636" cy="3487936"/>
              </a:xfrm>
              <a:custGeom>
                <a:avLst/>
                <a:gdLst>
                  <a:gd name="connsiteX0" fmla="*/ 0 w 2539636"/>
                  <a:gd name="connsiteY0" fmla="*/ 253964 h 3487936"/>
                  <a:gd name="connsiteX1" fmla="*/ 253964 w 2539636"/>
                  <a:gd name="connsiteY1" fmla="*/ 0 h 3487936"/>
                  <a:gd name="connsiteX2" fmla="*/ 2285672 w 2539636"/>
                  <a:gd name="connsiteY2" fmla="*/ 0 h 3487936"/>
                  <a:gd name="connsiteX3" fmla="*/ 2539636 w 2539636"/>
                  <a:gd name="connsiteY3" fmla="*/ 253964 h 3487936"/>
                  <a:gd name="connsiteX4" fmla="*/ 2539636 w 2539636"/>
                  <a:gd name="connsiteY4" fmla="*/ 3233972 h 3487936"/>
                  <a:gd name="connsiteX5" fmla="*/ 2285672 w 2539636"/>
                  <a:gd name="connsiteY5" fmla="*/ 3487936 h 3487936"/>
                  <a:gd name="connsiteX6" fmla="*/ 253964 w 2539636"/>
                  <a:gd name="connsiteY6" fmla="*/ 3487936 h 3487936"/>
                  <a:gd name="connsiteX7" fmla="*/ 0 w 2539636"/>
                  <a:gd name="connsiteY7" fmla="*/ 3233972 h 3487936"/>
                  <a:gd name="connsiteX8" fmla="*/ 0 w 2539636"/>
                  <a:gd name="connsiteY8" fmla="*/ 253964 h 348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9636" h="3487936">
                    <a:moveTo>
                      <a:pt x="0" y="253964"/>
                    </a:moveTo>
                    <a:cubicBezTo>
                      <a:pt x="0" y="113704"/>
                      <a:pt x="113704" y="0"/>
                      <a:pt x="253964" y="0"/>
                    </a:cubicBezTo>
                    <a:lnTo>
                      <a:pt x="2285672" y="0"/>
                    </a:lnTo>
                    <a:cubicBezTo>
                      <a:pt x="2425932" y="0"/>
                      <a:pt x="2539636" y="113704"/>
                      <a:pt x="2539636" y="253964"/>
                    </a:cubicBezTo>
                    <a:lnTo>
                      <a:pt x="2539636" y="3233972"/>
                    </a:lnTo>
                    <a:cubicBezTo>
                      <a:pt x="2539636" y="3374232"/>
                      <a:pt x="2425932" y="3487936"/>
                      <a:pt x="2285672" y="3487936"/>
                    </a:cubicBezTo>
                    <a:lnTo>
                      <a:pt x="253964" y="3487936"/>
                    </a:lnTo>
                    <a:cubicBezTo>
                      <a:pt x="113704" y="3487936"/>
                      <a:pt x="0" y="3374232"/>
                      <a:pt x="0" y="3233972"/>
                    </a:cubicBezTo>
                    <a:lnTo>
                      <a:pt x="0" y="253964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9136" tIns="1594310" rIns="199136" bIns="896724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CH" sz="2800" kern="1200" dirty="0" smtClean="0"/>
                  <a:t>Email</a:t>
                </a:r>
              </a:p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CH" sz="1800" kern="1200" dirty="0" smtClean="0"/>
                  <a:t/>
                </a:r>
                <a:br>
                  <a:rPr lang="fr-CH" sz="1800" kern="1200" dirty="0" smtClean="0"/>
                </a:br>
                <a:endParaRPr lang="fr-CH" sz="1800" kern="1200" dirty="0" smtClean="0"/>
              </a:p>
            </p:txBody>
          </p:sp>
          <p:sp>
            <p:nvSpPr>
              <p:cNvPr id="11" name="Ellipse 10"/>
              <p:cNvSpPr/>
              <p:nvPr/>
            </p:nvSpPr>
            <p:spPr>
              <a:xfrm>
                <a:off x="5299171" y="2558156"/>
                <a:ext cx="1161482" cy="1161482"/>
              </a:xfrm>
              <a:prstGeom prst="ellipse">
                <a:avLst/>
              </a:prstGeom>
              <a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Double flèche horizontale 11"/>
              <p:cNvSpPr/>
              <p:nvPr/>
            </p:nvSpPr>
            <p:spPr>
              <a:xfrm>
                <a:off x="2184181" y="5139228"/>
                <a:ext cx="7433862" cy="523190"/>
              </a:xfrm>
              <a:prstGeom prst="leftRightArrow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5" name="Ellipse 14"/>
            <p:cNvSpPr/>
            <p:nvPr/>
          </p:nvSpPr>
          <p:spPr>
            <a:xfrm>
              <a:off x="6516216" y="2702172"/>
              <a:ext cx="1161482" cy="1161482"/>
            </a:xfrm>
            <a:prstGeom prst="ellipse">
              <a:avLst/>
            </a:prstGeom>
            <a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25033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691681" y="2787005"/>
            <a:ext cx="6803032" cy="1362075"/>
          </a:xfrm>
        </p:spPr>
        <p:txBody>
          <a:bodyPr/>
          <a:lstStyle/>
          <a:p>
            <a:r>
              <a:rPr lang="fr-CH" dirty="0" err="1" smtClean="0"/>
              <a:t>Evaluate</a:t>
            </a:r>
            <a:r>
              <a:rPr lang="fr-CH" dirty="0" smtClean="0"/>
              <a:t> information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96300" y="-26988"/>
            <a:ext cx="647700" cy="43180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18</a:t>
            </a:fld>
            <a:endParaRPr lang="fr-FR" dirty="0"/>
          </a:p>
        </p:txBody>
      </p:sp>
      <p:pic>
        <p:nvPicPr>
          <p:cNvPr id="3074" name="Picture 2" descr="C:\Users\melliflu\Desktop\noun_16443_c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14" y="1872005"/>
            <a:ext cx="2000530" cy="162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numéro de diapositive 3"/>
          <p:cNvSpPr txBox="1">
            <a:spLocks/>
          </p:cNvSpPr>
          <p:nvPr/>
        </p:nvSpPr>
        <p:spPr>
          <a:xfrm>
            <a:off x="0" y="0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889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Evaluate</a:t>
            </a:r>
            <a:r>
              <a:rPr lang="fr-CH" dirty="0" smtClean="0"/>
              <a:t>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search</a:t>
            </a:r>
            <a:r>
              <a:rPr lang="fr-CH" dirty="0" smtClean="0"/>
              <a:t> </a:t>
            </a:r>
            <a:r>
              <a:rPr lang="fr-CH" dirty="0" err="1" smtClean="0"/>
              <a:t>results</a:t>
            </a:r>
            <a:endParaRPr lang="fr-CH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 err="1" smtClean="0"/>
              <a:t>What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a "good" publication?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19</a:t>
            </a:fld>
            <a:endParaRPr lang="fr-FR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252008227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C:\Users\melliflu\AppData\Local\Temp\7187186394_5e94c8fc2c_z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236" y="2132856"/>
            <a:ext cx="6697528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16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Program</a:t>
            </a:r>
            <a:endParaRPr lang="fr-CH" dirty="0"/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</a:t>
            </a:fld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635183" y="2298189"/>
            <a:ext cx="8185289" cy="3276368"/>
            <a:chOff x="347151" y="2298189"/>
            <a:chExt cx="8185289" cy="3276368"/>
          </a:xfrm>
        </p:grpSpPr>
        <p:sp>
          <p:nvSpPr>
            <p:cNvPr id="9" name="Flèche à angle droit 8"/>
            <p:cNvSpPr/>
            <p:nvPr/>
          </p:nvSpPr>
          <p:spPr>
            <a:xfrm rot="5400000">
              <a:off x="584347" y="3846237"/>
              <a:ext cx="1428776" cy="76108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orme libre 9"/>
            <p:cNvSpPr/>
            <p:nvPr/>
          </p:nvSpPr>
          <p:spPr>
            <a:xfrm>
              <a:off x="347151" y="2558774"/>
              <a:ext cx="1445407" cy="869020"/>
            </a:xfrm>
            <a:custGeom>
              <a:avLst/>
              <a:gdLst>
                <a:gd name="connsiteX0" fmla="*/ 0 w 1445407"/>
                <a:gd name="connsiteY0" fmla="*/ 144866 h 869020"/>
                <a:gd name="connsiteX1" fmla="*/ 144866 w 1445407"/>
                <a:gd name="connsiteY1" fmla="*/ 0 h 869020"/>
                <a:gd name="connsiteX2" fmla="*/ 1300541 w 1445407"/>
                <a:gd name="connsiteY2" fmla="*/ 0 h 869020"/>
                <a:gd name="connsiteX3" fmla="*/ 1445407 w 1445407"/>
                <a:gd name="connsiteY3" fmla="*/ 144866 h 869020"/>
                <a:gd name="connsiteX4" fmla="*/ 1445407 w 1445407"/>
                <a:gd name="connsiteY4" fmla="*/ 724154 h 869020"/>
                <a:gd name="connsiteX5" fmla="*/ 1300541 w 1445407"/>
                <a:gd name="connsiteY5" fmla="*/ 869020 h 869020"/>
                <a:gd name="connsiteX6" fmla="*/ 144866 w 1445407"/>
                <a:gd name="connsiteY6" fmla="*/ 869020 h 869020"/>
                <a:gd name="connsiteX7" fmla="*/ 0 w 1445407"/>
                <a:gd name="connsiteY7" fmla="*/ 724154 h 869020"/>
                <a:gd name="connsiteX8" fmla="*/ 0 w 1445407"/>
                <a:gd name="connsiteY8" fmla="*/ 144866 h 86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407" h="869020">
                  <a:moveTo>
                    <a:pt x="0" y="144866"/>
                  </a:moveTo>
                  <a:cubicBezTo>
                    <a:pt x="0" y="64859"/>
                    <a:pt x="64859" y="0"/>
                    <a:pt x="144866" y="0"/>
                  </a:cubicBezTo>
                  <a:lnTo>
                    <a:pt x="1300541" y="0"/>
                  </a:lnTo>
                  <a:cubicBezTo>
                    <a:pt x="1380548" y="0"/>
                    <a:pt x="1445407" y="64859"/>
                    <a:pt x="1445407" y="144866"/>
                  </a:cubicBezTo>
                  <a:lnTo>
                    <a:pt x="1445407" y="724154"/>
                  </a:lnTo>
                  <a:cubicBezTo>
                    <a:pt x="1445407" y="804161"/>
                    <a:pt x="1380548" y="869020"/>
                    <a:pt x="1300541" y="869020"/>
                  </a:cubicBezTo>
                  <a:lnTo>
                    <a:pt x="144866" y="869020"/>
                  </a:lnTo>
                  <a:cubicBezTo>
                    <a:pt x="64859" y="869020"/>
                    <a:pt x="0" y="804161"/>
                    <a:pt x="0" y="724154"/>
                  </a:cubicBezTo>
                  <a:lnTo>
                    <a:pt x="0" y="1448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160" tIns="168160" rIns="168160" bIns="16816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3300" kern="1200" dirty="0" smtClean="0"/>
                <a:t>Day 1</a:t>
              </a:r>
              <a:endParaRPr lang="fr-CH" sz="3300" kern="1200" dirty="0"/>
            </a:p>
          </p:txBody>
        </p:sp>
        <p:sp>
          <p:nvSpPr>
            <p:cNvPr id="11" name="Forme libre 10"/>
            <p:cNvSpPr/>
            <p:nvPr/>
          </p:nvSpPr>
          <p:spPr>
            <a:xfrm>
              <a:off x="1822096" y="2298189"/>
              <a:ext cx="6206288" cy="1497485"/>
            </a:xfrm>
            <a:custGeom>
              <a:avLst/>
              <a:gdLst>
                <a:gd name="connsiteX0" fmla="*/ 0 w 6206288"/>
                <a:gd name="connsiteY0" fmla="*/ 0 h 1497485"/>
                <a:gd name="connsiteX1" fmla="*/ 6206288 w 6206288"/>
                <a:gd name="connsiteY1" fmla="*/ 0 h 1497485"/>
                <a:gd name="connsiteX2" fmla="*/ 6206288 w 6206288"/>
                <a:gd name="connsiteY2" fmla="*/ 1497485 h 1497485"/>
                <a:gd name="connsiteX3" fmla="*/ 0 w 6206288"/>
                <a:gd name="connsiteY3" fmla="*/ 1497485 h 1497485"/>
                <a:gd name="connsiteX4" fmla="*/ 0 w 6206288"/>
                <a:gd name="connsiteY4" fmla="*/ 0 h 149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6288" h="1497485">
                  <a:moveTo>
                    <a:pt x="0" y="0"/>
                  </a:moveTo>
                  <a:lnTo>
                    <a:pt x="6206288" y="0"/>
                  </a:lnTo>
                  <a:lnTo>
                    <a:pt x="6206288" y="1497485"/>
                  </a:lnTo>
                  <a:lnTo>
                    <a:pt x="0" y="14974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/>
                <a:t>Search</a:t>
              </a:r>
              <a:r>
                <a:rPr lang="fr-CH" sz="2700" kern="1200" dirty="0" smtClean="0"/>
                <a:t> for </a:t>
              </a:r>
              <a:r>
                <a:rPr lang="fr-CH" sz="2700" kern="1200" dirty="0" err="1" smtClean="0"/>
                <a:t>scientific</a:t>
              </a:r>
              <a:r>
                <a:rPr lang="fr-CH" sz="2700" kern="1200" dirty="0" smtClean="0"/>
                <a:t> information</a:t>
              </a:r>
              <a:endParaRPr lang="fr-CH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/>
                <a:t>Evaluate</a:t>
              </a:r>
              <a:r>
                <a:rPr lang="fr-CH" sz="2700" kern="1200" dirty="0" smtClean="0"/>
                <a:t> information</a:t>
              </a:r>
              <a:endParaRPr lang="fr-CH" sz="2700" kern="1200" dirty="0"/>
            </a:p>
          </p:txBody>
        </p:sp>
        <p:sp>
          <p:nvSpPr>
            <p:cNvPr id="12" name="Forme libre 11"/>
            <p:cNvSpPr/>
            <p:nvPr/>
          </p:nvSpPr>
          <p:spPr>
            <a:xfrm>
              <a:off x="1935951" y="4341424"/>
              <a:ext cx="1445487" cy="868501"/>
            </a:xfrm>
            <a:custGeom>
              <a:avLst/>
              <a:gdLst>
                <a:gd name="connsiteX0" fmla="*/ 0 w 1445487"/>
                <a:gd name="connsiteY0" fmla="*/ 144779 h 868501"/>
                <a:gd name="connsiteX1" fmla="*/ 144779 w 1445487"/>
                <a:gd name="connsiteY1" fmla="*/ 0 h 868501"/>
                <a:gd name="connsiteX2" fmla="*/ 1300708 w 1445487"/>
                <a:gd name="connsiteY2" fmla="*/ 0 h 868501"/>
                <a:gd name="connsiteX3" fmla="*/ 1445487 w 1445487"/>
                <a:gd name="connsiteY3" fmla="*/ 144779 h 868501"/>
                <a:gd name="connsiteX4" fmla="*/ 1445487 w 1445487"/>
                <a:gd name="connsiteY4" fmla="*/ 723722 h 868501"/>
                <a:gd name="connsiteX5" fmla="*/ 1300708 w 1445487"/>
                <a:gd name="connsiteY5" fmla="*/ 868501 h 868501"/>
                <a:gd name="connsiteX6" fmla="*/ 144779 w 1445487"/>
                <a:gd name="connsiteY6" fmla="*/ 868501 h 868501"/>
                <a:gd name="connsiteX7" fmla="*/ 0 w 1445487"/>
                <a:gd name="connsiteY7" fmla="*/ 723722 h 868501"/>
                <a:gd name="connsiteX8" fmla="*/ 0 w 1445487"/>
                <a:gd name="connsiteY8" fmla="*/ 144779 h 86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487" h="868501">
                  <a:moveTo>
                    <a:pt x="0" y="144779"/>
                  </a:moveTo>
                  <a:cubicBezTo>
                    <a:pt x="0" y="64820"/>
                    <a:pt x="64820" y="0"/>
                    <a:pt x="144779" y="0"/>
                  </a:cubicBezTo>
                  <a:lnTo>
                    <a:pt x="1300708" y="0"/>
                  </a:lnTo>
                  <a:cubicBezTo>
                    <a:pt x="1380667" y="0"/>
                    <a:pt x="1445487" y="64820"/>
                    <a:pt x="1445487" y="144779"/>
                  </a:cubicBezTo>
                  <a:lnTo>
                    <a:pt x="1445487" y="723722"/>
                  </a:lnTo>
                  <a:cubicBezTo>
                    <a:pt x="1445487" y="803681"/>
                    <a:pt x="1380667" y="868501"/>
                    <a:pt x="1300708" y="868501"/>
                  </a:cubicBezTo>
                  <a:lnTo>
                    <a:pt x="144779" y="868501"/>
                  </a:lnTo>
                  <a:cubicBezTo>
                    <a:pt x="64820" y="868501"/>
                    <a:pt x="0" y="803681"/>
                    <a:pt x="0" y="723722"/>
                  </a:cubicBezTo>
                  <a:lnTo>
                    <a:pt x="0" y="1447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134" tIns="168134" rIns="168134" bIns="168134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3300" kern="1200" dirty="0" smtClean="0"/>
                <a:t>Day 2</a:t>
              </a:r>
              <a:endParaRPr lang="fr-CH" sz="3300" kern="1200" dirty="0"/>
            </a:p>
          </p:txBody>
        </p:sp>
        <p:sp>
          <p:nvSpPr>
            <p:cNvPr id="13" name="Forme libre 12"/>
            <p:cNvSpPr/>
            <p:nvPr/>
          </p:nvSpPr>
          <p:spPr>
            <a:xfrm>
              <a:off x="3374978" y="4077072"/>
              <a:ext cx="5157462" cy="1497485"/>
            </a:xfrm>
            <a:custGeom>
              <a:avLst/>
              <a:gdLst>
                <a:gd name="connsiteX0" fmla="*/ 0 w 5157462"/>
                <a:gd name="connsiteY0" fmla="*/ 0 h 1497485"/>
                <a:gd name="connsiteX1" fmla="*/ 5157462 w 5157462"/>
                <a:gd name="connsiteY1" fmla="*/ 0 h 1497485"/>
                <a:gd name="connsiteX2" fmla="*/ 5157462 w 5157462"/>
                <a:gd name="connsiteY2" fmla="*/ 1497485 h 1497485"/>
                <a:gd name="connsiteX3" fmla="*/ 0 w 5157462"/>
                <a:gd name="connsiteY3" fmla="*/ 1497485 h 1497485"/>
                <a:gd name="connsiteX4" fmla="*/ 0 w 5157462"/>
                <a:gd name="connsiteY4" fmla="*/ 0 h 149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7462" h="1497485">
                  <a:moveTo>
                    <a:pt x="0" y="0"/>
                  </a:moveTo>
                  <a:lnTo>
                    <a:pt x="5157462" y="0"/>
                  </a:lnTo>
                  <a:lnTo>
                    <a:pt x="5157462" y="1497485"/>
                  </a:lnTo>
                  <a:lnTo>
                    <a:pt x="0" y="14974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/>
                <a:t>Organize</a:t>
              </a:r>
              <a:r>
                <a:rPr lang="fr-CH" sz="2700" kern="1200" dirty="0" smtClean="0"/>
                <a:t> </a:t>
              </a:r>
              <a:r>
                <a:rPr lang="fr-CH" sz="2700" kern="1200" dirty="0" err="1" smtClean="0"/>
                <a:t>your</a:t>
              </a:r>
              <a:r>
                <a:rPr lang="fr-CH" sz="2700" kern="1200" dirty="0" smtClean="0"/>
                <a:t> information</a:t>
              </a:r>
              <a:endParaRPr lang="fr-CH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smtClean="0"/>
                <a:t>Use and </a:t>
              </a:r>
              <a:r>
                <a:rPr lang="fr-CH" sz="2700" kern="1200" dirty="0" err="1" smtClean="0"/>
                <a:t>publish</a:t>
              </a:r>
              <a:endParaRPr lang="fr-CH" sz="2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201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665" y="2215770"/>
            <a:ext cx="633067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Journal </a:t>
            </a:r>
            <a:r>
              <a:rPr lang="fr-CH" dirty="0"/>
              <a:t>C</a:t>
            </a:r>
            <a:r>
              <a:rPr lang="fr-CH" dirty="0" smtClean="0"/>
              <a:t>itation </a:t>
            </a:r>
            <a:r>
              <a:rPr lang="fr-CH" dirty="0"/>
              <a:t>R</a:t>
            </a:r>
            <a:r>
              <a:rPr lang="fr-CH" dirty="0" smtClean="0"/>
              <a:t>eports (JCR)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7"/>
          </a:xfrm>
        </p:spPr>
        <p:txBody>
          <a:bodyPr/>
          <a:lstStyle/>
          <a:p>
            <a:pPr marL="0" indent="0">
              <a:buNone/>
            </a:pPr>
            <a:r>
              <a:rPr lang="fr-CH" dirty="0" smtClean="0"/>
              <a:t>A </a:t>
            </a:r>
            <a:r>
              <a:rPr lang="fr-CH" dirty="0" err="1" smtClean="0"/>
              <a:t>tool</a:t>
            </a:r>
            <a:r>
              <a:rPr lang="fr-CH" dirty="0" smtClean="0"/>
              <a:t> to </a:t>
            </a:r>
            <a:r>
              <a:rPr lang="fr-CH" dirty="0" err="1" smtClean="0"/>
              <a:t>obtain</a:t>
            </a:r>
            <a:r>
              <a:rPr lang="fr-CH" dirty="0" smtClean="0"/>
              <a:t> the </a:t>
            </a:r>
            <a:r>
              <a:rPr lang="fr-CH" b="1" dirty="0" smtClean="0"/>
              <a:t>Impact Factor (IF) </a:t>
            </a:r>
            <a:r>
              <a:rPr lang="fr-CH" dirty="0" smtClean="0"/>
              <a:t>of </a:t>
            </a:r>
            <a:r>
              <a:rPr lang="fr-CH" dirty="0" err="1" smtClean="0"/>
              <a:t>journals</a:t>
            </a:r>
            <a:r>
              <a:rPr lang="fr-CH" dirty="0" smtClean="0"/>
              <a:t>: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411760" y="5445224"/>
            <a:ext cx="1440160" cy="1224136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Rectangle 6"/>
          <p:cNvSpPr/>
          <p:nvPr/>
        </p:nvSpPr>
        <p:spPr>
          <a:xfrm>
            <a:off x="6228184" y="3933056"/>
            <a:ext cx="1490586" cy="432048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353968250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4129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Journal </a:t>
            </a:r>
            <a:r>
              <a:rPr lang="fr-CH" dirty="0"/>
              <a:t>C</a:t>
            </a:r>
            <a:r>
              <a:rPr lang="fr-CH" dirty="0" smtClean="0"/>
              <a:t>itation </a:t>
            </a:r>
            <a:r>
              <a:rPr lang="fr-CH" dirty="0"/>
              <a:t>R</a:t>
            </a:r>
            <a:r>
              <a:rPr lang="fr-CH" dirty="0" smtClean="0"/>
              <a:t>eports (JCR)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355359200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/>
          <p:cNvSpPr/>
          <p:nvPr/>
        </p:nvSpPr>
        <p:spPr>
          <a:xfrm>
            <a:off x="621808" y="2204864"/>
            <a:ext cx="3374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200" dirty="0" err="1" smtClean="0"/>
              <a:t>Here</a:t>
            </a:r>
            <a:r>
              <a:rPr lang="fr-CH" sz="1200" dirty="0" smtClean="0"/>
              <a:t> </a:t>
            </a:r>
            <a:r>
              <a:rPr lang="fr-CH" sz="1200" dirty="0" err="1" smtClean="0"/>
              <a:t>was</a:t>
            </a:r>
            <a:r>
              <a:rPr lang="fr-CH" sz="1200" dirty="0" smtClean="0"/>
              <a:t> an illustration </a:t>
            </a:r>
            <a:r>
              <a:rPr lang="fr-CH" sz="1200" dirty="0" err="1" smtClean="0"/>
              <a:t>from</a:t>
            </a:r>
            <a:r>
              <a:rPr lang="fr-CH" sz="1200" dirty="0" smtClean="0"/>
              <a:t>:</a:t>
            </a:r>
          </a:p>
          <a:p>
            <a:r>
              <a:rPr lang="fr-CH" sz="1200" dirty="0" smtClean="0"/>
              <a:t>D</a:t>
            </a:r>
            <a:r>
              <a:rPr lang="fr-CH" sz="1200" dirty="0"/>
              <a:t>. </a:t>
            </a:r>
            <a:r>
              <a:rPr lang="fr-CH" sz="1200" dirty="0" smtClean="0"/>
              <a:t>Hicks et al.</a:t>
            </a:r>
            <a:r>
              <a:rPr lang="fr-CH" sz="1200" dirty="0"/>
              <a:t> (2015</a:t>
            </a:r>
            <a:r>
              <a:rPr lang="fr-CH" sz="1200" dirty="0" smtClean="0"/>
              <a:t>). </a:t>
            </a:r>
            <a:r>
              <a:rPr lang="fr-CH" sz="1200" i="1" dirty="0" smtClean="0"/>
              <a:t>Nature</a:t>
            </a:r>
            <a:r>
              <a:rPr lang="fr-CH" sz="1200" dirty="0"/>
              <a:t>. </a:t>
            </a:r>
            <a:r>
              <a:rPr lang="fr-CH" sz="1200" b="1" dirty="0"/>
              <a:t>520</a:t>
            </a:r>
            <a:r>
              <a:rPr lang="fr-CH" sz="1200" dirty="0"/>
              <a:t>, </a:t>
            </a:r>
            <a:r>
              <a:rPr lang="fr-CH" sz="1200" dirty="0" smtClean="0"/>
              <a:t>429–431.</a:t>
            </a:r>
            <a:endParaRPr lang="fr-CH" sz="1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088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/>
          <a:lstStyle/>
          <a:p>
            <a:r>
              <a:rPr lang="fr-CH" dirty="0" smtClean="0"/>
              <a:t>H-Index for </a:t>
            </a:r>
            <a:r>
              <a:rPr lang="fr-CH" dirty="0" err="1" smtClean="0"/>
              <a:t>researchers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688218281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11" y="1628800"/>
            <a:ext cx="8771979" cy="44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5589240"/>
            <a:ext cx="864096" cy="216024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51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23</a:t>
            </a:fld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9" y="1944459"/>
            <a:ext cx="8869883" cy="358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/>
          <a:lstStyle/>
          <a:p>
            <a:r>
              <a:rPr lang="fr-CH" dirty="0" smtClean="0"/>
              <a:t>H-Index for </a:t>
            </a:r>
            <a:r>
              <a:rPr lang="fr-CH" dirty="0" err="1" smtClean="0"/>
              <a:t>researchers</a:t>
            </a:r>
            <a:endParaRPr lang="fr-CH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42830105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6467474" y="3590924"/>
            <a:ext cx="2352997" cy="180976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7658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24</a:t>
            </a:fld>
            <a:endParaRPr lang="fr-FR" dirty="0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/>
          <a:lstStyle/>
          <a:p>
            <a:r>
              <a:rPr lang="fr-CH" dirty="0" smtClean="0"/>
              <a:t>H-Index for </a:t>
            </a:r>
            <a:r>
              <a:rPr lang="fr-CH" dirty="0" err="1" smtClean="0"/>
              <a:t>researchers</a:t>
            </a:r>
            <a:endParaRPr lang="fr-CH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294625385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467544" y="2636912"/>
            <a:ext cx="82809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" pitchFamily="18" charset="0"/>
              </a:rPr>
              <a:t>“Everything </a:t>
            </a:r>
            <a:r>
              <a:rPr lang="en-US" sz="2600" dirty="0">
                <a:latin typeface="Adobe Caslon Pro" pitchFamily="18" charset="0"/>
              </a:rPr>
              <a:t>that can be counted does not necessarily count; everything that counts cannot necessarily be </a:t>
            </a:r>
            <a:r>
              <a:rPr lang="en-US" sz="2600" dirty="0" smtClean="0">
                <a:latin typeface="Adobe Caslon Pro" pitchFamily="18" charset="0"/>
              </a:rPr>
              <a:t>counted.”</a:t>
            </a:r>
          </a:p>
          <a:p>
            <a:r>
              <a:rPr lang="en-US" sz="2600" dirty="0">
                <a:latin typeface="Adobe Caslon Pro" pitchFamily="18" charset="0"/>
              </a:rPr>
              <a:t>	</a:t>
            </a:r>
            <a:r>
              <a:rPr lang="en-US" sz="2600" dirty="0" smtClean="0">
                <a:latin typeface="Adobe Caslon Pro" pitchFamily="18" charset="0"/>
              </a:rPr>
              <a:t>				</a:t>
            </a:r>
          </a:p>
          <a:p>
            <a:r>
              <a:rPr lang="en-US" sz="2600" dirty="0">
                <a:latin typeface="Adobe Caslon Pro" pitchFamily="18" charset="0"/>
              </a:rPr>
              <a:t>	</a:t>
            </a:r>
            <a:r>
              <a:rPr lang="en-US" sz="2600" dirty="0" smtClean="0">
                <a:latin typeface="Adobe Caslon Pro" pitchFamily="18" charset="0"/>
              </a:rPr>
              <a:t>					Albert Einstein</a:t>
            </a:r>
            <a:endParaRPr lang="fr-CH" sz="2600" dirty="0">
              <a:latin typeface="Adobe Caslo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4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25</a:t>
            </a:fld>
            <a:endParaRPr lang="fr-FR" dirty="0"/>
          </a:p>
        </p:txBody>
      </p:sp>
      <p:pic>
        <p:nvPicPr>
          <p:cNvPr id="7170" name="Picture 2" descr="C:\Users\melliflu\AppData\Local\Temp\15726966572_df8a68ce9a_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21892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 rot="20454436">
            <a:off x="1570365" y="3066964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4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I </a:t>
            </a:r>
            <a:r>
              <a:rPr lang="fr-CH" sz="44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wish</a:t>
            </a:r>
            <a:r>
              <a:rPr lang="fr-CH" sz="44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 </a:t>
            </a:r>
            <a:r>
              <a:rPr lang="fr-CH" sz="44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we</a:t>
            </a:r>
            <a:r>
              <a:rPr lang="fr-CH" sz="44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 </a:t>
            </a:r>
            <a:r>
              <a:rPr lang="fr-CH" sz="44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had</a:t>
            </a:r>
            <a:r>
              <a:rPr lang="fr-CH" sz="44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…</a:t>
            </a:r>
            <a:endParaRPr lang="fr-CH" sz="4400" b="1" dirty="0">
              <a:solidFill>
                <a:schemeClr val="tx2">
                  <a:lumMod val="50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53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512"/>
            <a:ext cx="9144000" cy="6098977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-2299" y="0"/>
            <a:ext cx="648072" cy="432048"/>
          </a:xfr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26</a:t>
            </a:fld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5536" y="981093"/>
            <a:ext cx="3888432" cy="646331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fr-CH" sz="3600" dirty="0" err="1" smtClean="0"/>
              <a:t>Any</a:t>
            </a:r>
            <a:r>
              <a:rPr lang="fr-CH" sz="3600" dirty="0" smtClean="0"/>
              <a:t> question </a:t>
            </a:r>
            <a:r>
              <a:rPr lang="fr-CH" sz="3600" dirty="0" err="1" smtClean="0"/>
              <a:t>left</a:t>
            </a:r>
            <a:r>
              <a:rPr lang="fr-CH" sz="3600" dirty="0" smtClean="0"/>
              <a:t>?</a:t>
            </a:r>
            <a:endParaRPr lang="fr-CH" sz="3600" dirty="0"/>
          </a:p>
        </p:txBody>
      </p:sp>
    </p:spTree>
    <p:extLst>
      <p:ext uri="{BB962C8B-B14F-4D97-AF65-F5344CB8AC3E}">
        <p14:creationId xmlns:p14="http://schemas.microsoft.com/office/powerpoint/2010/main" val="185787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3707904" y="1772816"/>
            <a:ext cx="5436096" cy="2376264"/>
          </a:xfrm>
        </p:spPr>
        <p:txBody>
          <a:bodyPr/>
          <a:lstStyle/>
          <a:p>
            <a:pPr algn="l"/>
            <a:r>
              <a:rPr lang="fr-CH" dirty="0"/>
              <a:t>PhD Library Camp</a:t>
            </a:r>
            <a:r>
              <a:rPr lang="fr-CH" dirty="0" smtClean="0"/>
              <a:t/>
            </a:r>
            <a:br>
              <a:rPr lang="fr-CH" dirty="0" smtClean="0"/>
            </a:br>
            <a:r>
              <a:rPr lang="fr-CH" sz="2000" dirty="0"/>
              <a:t/>
            </a:r>
            <a:br>
              <a:rPr lang="fr-CH" sz="2000" dirty="0"/>
            </a:br>
            <a:r>
              <a:rPr lang="fr-CH" sz="2800" dirty="0" err="1" smtClean="0"/>
              <a:t>From</a:t>
            </a:r>
            <a:r>
              <a:rPr lang="fr-CH" sz="2800" dirty="0" smtClean="0"/>
              <a:t> </a:t>
            </a:r>
            <a:r>
              <a:rPr lang="fr-CH" sz="2800" dirty="0" err="1" smtClean="0"/>
              <a:t>research</a:t>
            </a:r>
            <a:r>
              <a:rPr lang="fr-CH" sz="2800" dirty="0" smtClean="0"/>
              <a:t> to publication</a:t>
            </a:r>
            <a:br>
              <a:rPr lang="fr-CH" sz="2800" dirty="0" smtClean="0"/>
            </a:br>
            <a:r>
              <a:rPr lang="fr-CH" sz="2800" dirty="0" smtClean="0"/>
              <a:t/>
            </a:r>
            <a:br>
              <a:rPr lang="fr-CH" sz="2800" dirty="0" smtClean="0"/>
            </a:br>
            <a:r>
              <a:rPr lang="fr-CH" sz="2000" cap="none" dirty="0" smtClean="0"/>
              <a:t>Part</a:t>
            </a:r>
            <a:r>
              <a:rPr lang="fr-CH" sz="2000" dirty="0" smtClean="0"/>
              <a:t> 2</a:t>
            </a:r>
            <a:endParaRPr lang="fr-CH" sz="2000" dirty="0"/>
          </a:p>
        </p:txBody>
      </p:sp>
      <p:sp>
        <p:nvSpPr>
          <p:cNvPr id="2" name="ZoneTexte 1"/>
          <p:cNvSpPr txBox="1"/>
          <p:nvPr/>
        </p:nvSpPr>
        <p:spPr>
          <a:xfrm>
            <a:off x="325810" y="510057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 smtClean="0"/>
              <a:t>Audrey.Bellier@unige.ch</a:t>
            </a:r>
          </a:p>
          <a:p>
            <a:r>
              <a:rPr lang="fr-CH" dirty="0" smtClean="0"/>
              <a:t>Laure.Mellifluo@unige.ch</a:t>
            </a:r>
            <a:endParaRPr lang="fr-CH" dirty="0"/>
          </a:p>
        </p:txBody>
      </p:sp>
      <p:sp>
        <p:nvSpPr>
          <p:cNvPr id="5" name="ZoneTexte 4"/>
          <p:cNvSpPr txBox="1"/>
          <p:nvPr/>
        </p:nvSpPr>
        <p:spPr>
          <a:xfrm>
            <a:off x="4669879" y="5392960"/>
            <a:ext cx="407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dirty="0" smtClean="0"/>
              <a:t>Winter 2016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3" y="851594"/>
            <a:ext cx="3476551" cy="347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98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Freshen</a:t>
            </a:r>
            <a:r>
              <a:rPr lang="fr-CH" dirty="0" smtClean="0"/>
              <a:t> up </a:t>
            </a:r>
            <a:r>
              <a:rPr lang="fr-CH" dirty="0" err="1" smtClean="0"/>
              <a:t>your</a:t>
            </a:r>
            <a:r>
              <a:rPr lang="fr-CH" dirty="0" smtClean="0"/>
              <a:t> memory!</a:t>
            </a:r>
            <a:endParaRPr lang="fr-CH" dirty="0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28</a:t>
            </a:fld>
            <a:endParaRPr lang="fr-FR" dirty="0"/>
          </a:p>
        </p:txBody>
      </p:sp>
      <p:pic>
        <p:nvPicPr>
          <p:cNvPr id="7" name="Picture 2" descr="C:\Users\melliflu\AppData\Local\Temp\15726966572_df8a68ce9a_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15" y="1844824"/>
            <a:ext cx="6050571" cy="451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 rot="20454436">
            <a:off x="2423125" y="3904339"/>
            <a:ext cx="3307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One key-</a:t>
            </a:r>
            <a:r>
              <a:rPr lang="fr-CH" sz="28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thing</a:t>
            </a:r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 </a:t>
            </a:r>
            <a:r>
              <a:rPr lang="fr-CH" sz="28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I’ve</a:t>
            </a:r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 </a:t>
            </a:r>
            <a:r>
              <a:rPr lang="fr-CH" sz="2800" b="1" dirty="0" err="1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learned</a:t>
            </a:r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  <a:latin typeface="Bradley Hand ITC" panose="03070402050302030203" pitchFamily="66" charset="0"/>
              </a:rPr>
              <a:t>…</a:t>
            </a:r>
            <a:endParaRPr lang="fr-CH" sz="2800" b="1" dirty="0">
              <a:solidFill>
                <a:schemeClr val="tx2">
                  <a:lumMod val="50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39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Program</a:t>
            </a:r>
            <a:endParaRPr lang="fr-CH" dirty="0"/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29</a:t>
            </a:fld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635183" y="2298189"/>
            <a:ext cx="8185289" cy="3276368"/>
            <a:chOff x="347151" y="2298189"/>
            <a:chExt cx="8185289" cy="3276368"/>
          </a:xfrm>
        </p:grpSpPr>
        <p:sp>
          <p:nvSpPr>
            <p:cNvPr id="9" name="Flèche à angle droit 8"/>
            <p:cNvSpPr/>
            <p:nvPr/>
          </p:nvSpPr>
          <p:spPr>
            <a:xfrm rot="5400000">
              <a:off x="584347" y="3846237"/>
              <a:ext cx="1428776" cy="76108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orme libre 9"/>
            <p:cNvSpPr/>
            <p:nvPr/>
          </p:nvSpPr>
          <p:spPr>
            <a:xfrm>
              <a:off x="347151" y="2558774"/>
              <a:ext cx="1445407" cy="869020"/>
            </a:xfrm>
            <a:custGeom>
              <a:avLst/>
              <a:gdLst>
                <a:gd name="connsiteX0" fmla="*/ 0 w 1445407"/>
                <a:gd name="connsiteY0" fmla="*/ 144866 h 869020"/>
                <a:gd name="connsiteX1" fmla="*/ 144866 w 1445407"/>
                <a:gd name="connsiteY1" fmla="*/ 0 h 869020"/>
                <a:gd name="connsiteX2" fmla="*/ 1300541 w 1445407"/>
                <a:gd name="connsiteY2" fmla="*/ 0 h 869020"/>
                <a:gd name="connsiteX3" fmla="*/ 1445407 w 1445407"/>
                <a:gd name="connsiteY3" fmla="*/ 144866 h 869020"/>
                <a:gd name="connsiteX4" fmla="*/ 1445407 w 1445407"/>
                <a:gd name="connsiteY4" fmla="*/ 724154 h 869020"/>
                <a:gd name="connsiteX5" fmla="*/ 1300541 w 1445407"/>
                <a:gd name="connsiteY5" fmla="*/ 869020 h 869020"/>
                <a:gd name="connsiteX6" fmla="*/ 144866 w 1445407"/>
                <a:gd name="connsiteY6" fmla="*/ 869020 h 869020"/>
                <a:gd name="connsiteX7" fmla="*/ 0 w 1445407"/>
                <a:gd name="connsiteY7" fmla="*/ 724154 h 869020"/>
                <a:gd name="connsiteX8" fmla="*/ 0 w 1445407"/>
                <a:gd name="connsiteY8" fmla="*/ 144866 h 86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407" h="869020">
                  <a:moveTo>
                    <a:pt x="0" y="144866"/>
                  </a:moveTo>
                  <a:cubicBezTo>
                    <a:pt x="0" y="64859"/>
                    <a:pt x="64859" y="0"/>
                    <a:pt x="144866" y="0"/>
                  </a:cubicBezTo>
                  <a:lnTo>
                    <a:pt x="1300541" y="0"/>
                  </a:lnTo>
                  <a:cubicBezTo>
                    <a:pt x="1380548" y="0"/>
                    <a:pt x="1445407" y="64859"/>
                    <a:pt x="1445407" y="144866"/>
                  </a:cubicBezTo>
                  <a:lnTo>
                    <a:pt x="1445407" y="724154"/>
                  </a:lnTo>
                  <a:cubicBezTo>
                    <a:pt x="1445407" y="804161"/>
                    <a:pt x="1380548" y="869020"/>
                    <a:pt x="1300541" y="869020"/>
                  </a:cubicBezTo>
                  <a:lnTo>
                    <a:pt x="144866" y="869020"/>
                  </a:lnTo>
                  <a:cubicBezTo>
                    <a:pt x="64859" y="869020"/>
                    <a:pt x="0" y="804161"/>
                    <a:pt x="0" y="724154"/>
                  </a:cubicBezTo>
                  <a:lnTo>
                    <a:pt x="0" y="144866"/>
                  </a:lnTo>
                  <a:close/>
                </a:path>
              </a:pathLst>
            </a:custGeom>
            <a:solidFill>
              <a:srgbClr val="EDCBD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160" tIns="168160" rIns="168160" bIns="16816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3300" kern="1200" dirty="0" smtClean="0"/>
                <a:t>Day 1</a:t>
              </a:r>
              <a:endParaRPr lang="fr-CH" sz="3300" kern="1200" dirty="0"/>
            </a:p>
          </p:txBody>
        </p:sp>
        <p:sp>
          <p:nvSpPr>
            <p:cNvPr id="11" name="Forme libre 10"/>
            <p:cNvSpPr/>
            <p:nvPr/>
          </p:nvSpPr>
          <p:spPr>
            <a:xfrm>
              <a:off x="1822096" y="2298189"/>
              <a:ext cx="6206288" cy="1497485"/>
            </a:xfrm>
            <a:custGeom>
              <a:avLst/>
              <a:gdLst>
                <a:gd name="connsiteX0" fmla="*/ 0 w 6206288"/>
                <a:gd name="connsiteY0" fmla="*/ 0 h 1497485"/>
                <a:gd name="connsiteX1" fmla="*/ 6206288 w 6206288"/>
                <a:gd name="connsiteY1" fmla="*/ 0 h 1497485"/>
                <a:gd name="connsiteX2" fmla="*/ 6206288 w 6206288"/>
                <a:gd name="connsiteY2" fmla="*/ 1497485 h 1497485"/>
                <a:gd name="connsiteX3" fmla="*/ 0 w 6206288"/>
                <a:gd name="connsiteY3" fmla="*/ 1497485 h 1497485"/>
                <a:gd name="connsiteX4" fmla="*/ 0 w 6206288"/>
                <a:gd name="connsiteY4" fmla="*/ 0 h 149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6288" h="1497485">
                  <a:moveTo>
                    <a:pt x="0" y="0"/>
                  </a:moveTo>
                  <a:lnTo>
                    <a:pt x="6206288" y="0"/>
                  </a:lnTo>
                  <a:lnTo>
                    <a:pt x="6206288" y="1497485"/>
                  </a:lnTo>
                  <a:lnTo>
                    <a:pt x="0" y="14974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>
                  <a:solidFill>
                    <a:schemeClr val="bg1">
                      <a:lumMod val="75000"/>
                    </a:schemeClr>
                  </a:solidFill>
                </a:rPr>
                <a:t>Search</a:t>
              </a:r>
              <a:r>
                <a:rPr lang="fr-CH" sz="2700" kern="1200" dirty="0" smtClean="0">
                  <a:solidFill>
                    <a:schemeClr val="bg1">
                      <a:lumMod val="75000"/>
                    </a:schemeClr>
                  </a:solidFill>
                </a:rPr>
                <a:t> for </a:t>
              </a:r>
              <a:r>
                <a:rPr lang="fr-CH" sz="2700" kern="1200" dirty="0" err="1" smtClean="0">
                  <a:solidFill>
                    <a:schemeClr val="bg1">
                      <a:lumMod val="75000"/>
                    </a:schemeClr>
                  </a:solidFill>
                </a:rPr>
                <a:t>scientific</a:t>
              </a:r>
              <a:r>
                <a:rPr lang="fr-CH" sz="2700" kern="1200" dirty="0" smtClean="0">
                  <a:solidFill>
                    <a:schemeClr val="bg1">
                      <a:lumMod val="75000"/>
                    </a:schemeClr>
                  </a:solidFill>
                </a:rPr>
                <a:t> information</a:t>
              </a:r>
              <a:endParaRPr lang="fr-CH" sz="2700" kern="12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>
                  <a:solidFill>
                    <a:schemeClr val="bg1">
                      <a:lumMod val="75000"/>
                    </a:schemeClr>
                  </a:solidFill>
                </a:rPr>
                <a:t>Evaluate</a:t>
              </a:r>
              <a:r>
                <a:rPr lang="fr-CH" sz="2700" kern="1200" dirty="0" smtClean="0">
                  <a:solidFill>
                    <a:schemeClr val="bg1">
                      <a:lumMod val="75000"/>
                    </a:schemeClr>
                  </a:solidFill>
                </a:rPr>
                <a:t> information</a:t>
              </a:r>
              <a:endParaRPr lang="fr-CH" sz="2700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orme libre 11"/>
            <p:cNvSpPr/>
            <p:nvPr/>
          </p:nvSpPr>
          <p:spPr>
            <a:xfrm>
              <a:off x="1935951" y="4341424"/>
              <a:ext cx="1445487" cy="868501"/>
            </a:xfrm>
            <a:custGeom>
              <a:avLst/>
              <a:gdLst>
                <a:gd name="connsiteX0" fmla="*/ 0 w 1445487"/>
                <a:gd name="connsiteY0" fmla="*/ 144779 h 868501"/>
                <a:gd name="connsiteX1" fmla="*/ 144779 w 1445487"/>
                <a:gd name="connsiteY1" fmla="*/ 0 h 868501"/>
                <a:gd name="connsiteX2" fmla="*/ 1300708 w 1445487"/>
                <a:gd name="connsiteY2" fmla="*/ 0 h 868501"/>
                <a:gd name="connsiteX3" fmla="*/ 1445487 w 1445487"/>
                <a:gd name="connsiteY3" fmla="*/ 144779 h 868501"/>
                <a:gd name="connsiteX4" fmla="*/ 1445487 w 1445487"/>
                <a:gd name="connsiteY4" fmla="*/ 723722 h 868501"/>
                <a:gd name="connsiteX5" fmla="*/ 1300708 w 1445487"/>
                <a:gd name="connsiteY5" fmla="*/ 868501 h 868501"/>
                <a:gd name="connsiteX6" fmla="*/ 144779 w 1445487"/>
                <a:gd name="connsiteY6" fmla="*/ 868501 h 868501"/>
                <a:gd name="connsiteX7" fmla="*/ 0 w 1445487"/>
                <a:gd name="connsiteY7" fmla="*/ 723722 h 868501"/>
                <a:gd name="connsiteX8" fmla="*/ 0 w 1445487"/>
                <a:gd name="connsiteY8" fmla="*/ 144779 h 86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487" h="868501">
                  <a:moveTo>
                    <a:pt x="0" y="144779"/>
                  </a:moveTo>
                  <a:cubicBezTo>
                    <a:pt x="0" y="64820"/>
                    <a:pt x="64820" y="0"/>
                    <a:pt x="144779" y="0"/>
                  </a:cubicBezTo>
                  <a:lnTo>
                    <a:pt x="1300708" y="0"/>
                  </a:lnTo>
                  <a:cubicBezTo>
                    <a:pt x="1380667" y="0"/>
                    <a:pt x="1445487" y="64820"/>
                    <a:pt x="1445487" y="144779"/>
                  </a:cubicBezTo>
                  <a:lnTo>
                    <a:pt x="1445487" y="723722"/>
                  </a:lnTo>
                  <a:cubicBezTo>
                    <a:pt x="1445487" y="803681"/>
                    <a:pt x="1380667" y="868501"/>
                    <a:pt x="1300708" y="868501"/>
                  </a:cubicBezTo>
                  <a:lnTo>
                    <a:pt x="144779" y="868501"/>
                  </a:lnTo>
                  <a:cubicBezTo>
                    <a:pt x="64820" y="868501"/>
                    <a:pt x="0" y="803681"/>
                    <a:pt x="0" y="723722"/>
                  </a:cubicBezTo>
                  <a:lnTo>
                    <a:pt x="0" y="1447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134" tIns="168134" rIns="168134" bIns="168134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H" sz="3300" kern="1200" dirty="0" smtClean="0"/>
                <a:t>Day 2</a:t>
              </a:r>
              <a:endParaRPr lang="fr-CH" sz="3300" kern="1200" dirty="0"/>
            </a:p>
          </p:txBody>
        </p:sp>
        <p:sp>
          <p:nvSpPr>
            <p:cNvPr id="13" name="Forme libre 12"/>
            <p:cNvSpPr/>
            <p:nvPr/>
          </p:nvSpPr>
          <p:spPr>
            <a:xfrm>
              <a:off x="3374978" y="4077072"/>
              <a:ext cx="5157462" cy="1497485"/>
            </a:xfrm>
            <a:custGeom>
              <a:avLst/>
              <a:gdLst>
                <a:gd name="connsiteX0" fmla="*/ 0 w 5157462"/>
                <a:gd name="connsiteY0" fmla="*/ 0 h 1497485"/>
                <a:gd name="connsiteX1" fmla="*/ 5157462 w 5157462"/>
                <a:gd name="connsiteY1" fmla="*/ 0 h 1497485"/>
                <a:gd name="connsiteX2" fmla="*/ 5157462 w 5157462"/>
                <a:gd name="connsiteY2" fmla="*/ 1497485 h 1497485"/>
                <a:gd name="connsiteX3" fmla="*/ 0 w 5157462"/>
                <a:gd name="connsiteY3" fmla="*/ 1497485 h 1497485"/>
                <a:gd name="connsiteX4" fmla="*/ 0 w 5157462"/>
                <a:gd name="connsiteY4" fmla="*/ 0 h 149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7462" h="1497485">
                  <a:moveTo>
                    <a:pt x="0" y="0"/>
                  </a:moveTo>
                  <a:lnTo>
                    <a:pt x="5157462" y="0"/>
                  </a:lnTo>
                  <a:lnTo>
                    <a:pt x="5157462" y="1497485"/>
                  </a:lnTo>
                  <a:lnTo>
                    <a:pt x="0" y="14974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err="1" smtClean="0"/>
                <a:t>Organize</a:t>
              </a:r>
              <a:r>
                <a:rPr lang="fr-CH" sz="2700" kern="1200" dirty="0" smtClean="0"/>
                <a:t> </a:t>
              </a:r>
              <a:r>
                <a:rPr lang="fr-CH" sz="2700" kern="1200" dirty="0" err="1" smtClean="0"/>
                <a:t>your</a:t>
              </a:r>
              <a:r>
                <a:rPr lang="fr-CH" sz="2700" kern="1200" dirty="0" smtClean="0"/>
                <a:t> information</a:t>
              </a:r>
              <a:endParaRPr lang="fr-CH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CH" sz="2700" kern="1200" dirty="0" smtClean="0"/>
                <a:t>Use and </a:t>
              </a:r>
              <a:r>
                <a:rPr lang="fr-CH" sz="2700" kern="1200" dirty="0" err="1" smtClean="0"/>
                <a:t>publish</a:t>
              </a:r>
              <a:endParaRPr lang="fr-CH" sz="2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1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Feedback of the </a:t>
            </a:r>
            <a:r>
              <a:rPr lang="fr-CH" dirty="0" err="1" smtClean="0"/>
              <a:t>pre-test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dirty="0" err="1" smtClean="0"/>
              <a:t>we</a:t>
            </a:r>
            <a:r>
              <a:rPr lang="fr-CH" dirty="0" smtClean="0"/>
              <a:t> </a:t>
            </a:r>
            <a:r>
              <a:rPr lang="fr-CH" dirty="0" err="1" smtClean="0"/>
              <a:t>asked</a:t>
            </a:r>
            <a:r>
              <a:rPr lang="fr-CH" dirty="0" smtClean="0"/>
              <a:t> </a:t>
            </a:r>
            <a:r>
              <a:rPr lang="fr-CH" dirty="0" err="1" smtClean="0"/>
              <a:t>you</a:t>
            </a:r>
            <a:r>
              <a:rPr lang="fr-CH" dirty="0" smtClean="0"/>
              <a:t> to do </a:t>
            </a:r>
            <a:r>
              <a:rPr lang="fr-CH" dirty="0" err="1" smtClean="0"/>
              <a:t>it</a:t>
            </a:r>
            <a:endParaRPr lang="fr-CH" dirty="0" smtClean="0"/>
          </a:p>
          <a:p>
            <a:pPr lvl="1"/>
            <a:endParaRPr lang="fr-CH" dirty="0" smtClean="0"/>
          </a:p>
          <a:p>
            <a:r>
              <a:rPr lang="fr-CH" dirty="0" err="1" smtClean="0"/>
              <a:t>What</a:t>
            </a:r>
            <a:r>
              <a:rPr lang="fr-CH" dirty="0" smtClean="0"/>
              <a:t> </a:t>
            </a:r>
            <a:r>
              <a:rPr lang="fr-CH" dirty="0" err="1" smtClean="0"/>
              <a:t>we</a:t>
            </a:r>
            <a:r>
              <a:rPr lang="fr-CH" dirty="0" smtClean="0"/>
              <a:t> </a:t>
            </a:r>
            <a:r>
              <a:rPr lang="fr-CH" dirty="0" err="1" smtClean="0"/>
              <a:t>found</a:t>
            </a:r>
            <a:r>
              <a:rPr lang="fr-CH" dirty="0" smtClean="0"/>
              <a:t> out about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skills</a:t>
            </a:r>
            <a:r>
              <a:rPr lang="fr-CH" dirty="0" smtClean="0"/>
              <a:t>:</a:t>
            </a:r>
          </a:p>
          <a:p>
            <a:pPr lvl="1"/>
            <a:r>
              <a:rPr lang="fr-CH" i="1" dirty="0" smtClean="0"/>
              <a:t>Know the basis but </a:t>
            </a:r>
            <a:r>
              <a:rPr lang="fr-CH" i="1" dirty="0" err="1" smtClean="0"/>
              <a:t>need</a:t>
            </a:r>
            <a:r>
              <a:rPr lang="fr-CH" i="1" dirty="0" smtClean="0"/>
              <a:t> to </a:t>
            </a:r>
            <a:r>
              <a:rPr lang="fr-CH" i="1" dirty="0" err="1" smtClean="0"/>
              <a:t>improve</a:t>
            </a:r>
            <a:r>
              <a:rPr lang="fr-CH" i="1" dirty="0" smtClean="0"/>
              <a:t> (</a:t>
            </a:r>
            <a:r>
              <a:rPr lang="fr-CH" i="1" dirty="0" err="1" smtClean="0"/>
              <a:t>e.g</a:t>
            </a:r>
            <a:r>
              <a:rPr lang="fr-CH" i="1" dirty="0" smtClean="0"/>
              <a:t>. EndNote)</a:t>
            </a:r>
          </a:p>
          <a:p>
            <a:pPr lvl="1"/>
            <a:r>
              <a:rPr lang="fr-CH" i="1" dirty="0" err="1" smtClean="0"/>
              <a:t>Plagiarism</a:t>
            </a:r>
            <a:r>
              <a:rPr lang="fr-CH" i="1" dirty="0" smtClean="0"/>
              <a:t> </a:t>
            </a:r>
            <a:r>
              <a:rPr lang="fr-CH" i="1" dirty="0" err="1" smtClean="0"/>
              <a:t>is</a:t>
            </a:r>
            <a:r>
              <a:rPr lang="fr-CH" i="1" dirty="0" smtClean="0"/>
              <a:t> a </a:t>
            </a:r>
            <a:r>
              <a:rPr lang="fr-CH" i="1" dirty="0" err="1" smtClean="0"/>
              <a:t>concern</a:t>
            </a:r>
            <a:endParaRPr lang="fr-CH" i="1" dirty="0" smtClean="0"/>
          </a:p>
          <a:p>
            <a:pPr lvl="1"/>
            <a:r>
              <a:rPr lang="fr-CH" i="1" dirty="0" err="1" smtClean="0"/>
              <a:t>Willing</a:t>
            </a:r>
            <a:r>
              <a:rPr lang="fr-CH" i="1" dirty="0" smtClean="0"/>
              <a:t> to </a:t>
            </a:r>
            <a:r>
              <a:rPr lang="fr-CH" i="1" dirty="0" err="1" smtClean="0"/>
              <a:t>learn</a:t>
            </a:r>
            <a:r>
              <a:rPr lang="fr-CH" i="1" dirty="0" smtClean="0"/>
              <a:t> new tricks</a:t>
            </a:r>
            <a:endParaRPr lang="fr-CH" i="1" dirty="0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</a:t>
            </a:fld>
            <a:endParaRPr lang="fr-FR" dirty="0"/>
          </a:p>
        </p:txBody>
      </p:sp>
      <p:pic>
        <p:nvPicPr>
          <p:cNvPr id="1026" name="Picture 2" descr="C:\Users\melliflu\Desktop\noun_274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53136"/>
            <a:ext cx="1921795" cy="192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9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30</a:t>
            </a:fld>
            <a:endParaRPr lang="fr-FR" dirty="0"/>
          </a:p>
        </p:txBody>
      </p:sp>
      <p:pic>
        <p:nvPicPr>
          <p:cNvPr id="5122" name="Picture 2" descr="C:\Users\melliflu\Desktop\noun_21321_c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1" y="2787005"/>
            <a:ext cx="1551021" cy="137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numéro de diapositive 3"/>
          <p:cNvSpPr txBox="1">
            <a:spLocks/>
          </p:cNvSpPr>
          <p:nvPr/>
        </p:nvSpPr>
        <p:spPr>
          <a:xfrm>
            <a:off x="0" y="0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30</a:t>
            </a:fld>
            <a:endParaRPr lang="fr-FR" dirty="0"/>
          </a:p>
        </p:txBody>
      </p:sp>
      <p:sp>
        <p:nvSpPr>
          <p:cNvPr id="9" name="Titre 4"/>
          <p:cNvSpPr txBox="1">
            <a:spLocks/>
          </p:cNvSpPr>
          <p:nvPr/>
        </p:nvSpPr>
        <p:spPr>
          <a:xfrm>
            <a:off x="2272208" y="2859013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dirty="0" err="1" smtClean="0"/>
              <a:t>Organize</a:t>
            </a:r>
            <a:r>
              <a:rPr lang="fr-CH" dirty="0" smtClean="0"/>
              <a:t> </a:t>
            </a:r>
            <a:r>
              <a:rPr lang="fr-CH" dirty="0" err="1" smtClean="0"/>
              <a:t>your</a:t>
            </a:r>
            <a:r>
              <a:rPr lang="fr-CH" dirty="0" smtClean="0"/>
              <a:t> information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678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Reference management cycle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31</a:t>
            </a:fld>
            <a:endParaRPr lang="fr-FR" dirty="0"/>
          </a:p>
        </p:txBody>
      </p:sp>
      <p:graphicFrame>
        <p:nvGraphicFramePr>
          <p:cNvPr id="6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1604974"/>
              </p:ext>
            </p:extLst>
          </p:nvPr>
        </p:nvGraphicFramePr>
        <p:xfrm>
          <a:off x="0" y="1700808"/>
          <a:ext cx="914400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46265970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7437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32</a:t>
            </a:fld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899592" y="1844824"/>
            <a:ext cx="7083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3600" dirty="0" smtClean="0"/>
              <a:t>Reference </a:t>
            </a:r>
            <a:r>
              <a:rPr lang="fr-CH" sz="3600" dirty="0"/>
              <a:t>M</a:t>
            </a:r>
            <a:r>
              <a:rPr lang="fr-CH" sz="3600" dirty="0" smtClean="0"/>
              <a:t>anagement Software</a:t>
            </a:r>
            <a:endParaRPr lang="fr-CH" sz="3600" dirty="0"/>
          </a:p>
        </p:txBody>
      </p:sp>
      <p:pic>
        <p:nvPicPr>
          <p:cNvPr id="6" name="Picture 2" descr="https://it.stonybrook.edu/sites/it.stonybrook.edu/files/software/5344/images/logo/endnote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871" y="2780928"/>
            <a:ext cx="2987432" cy="89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1037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33</a:t>
            </a:fld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9341427"/>
              </p:ext>
            </p:extLst>
          </p:nvPr>
        </p:nvGraphicFramePr>
        <p:xfrm>
          <a:off x="251520" y="1086919"/>
          <a:ext cx="8712967" cy="54384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40360"/>
                <a:gridCol w="2814414"/>
                <a:gridCol w="2658193"/>
              </a:tblGrid>
              <a:tr h="698785">
                <a:tc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002616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Automatic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references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import 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major 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databases</a:t>
                      </a: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Full-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PDFs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import and </a:t>
                      </a:r>
                      <a:r>
                        <a:rPr lang="fr-CH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dirty="0" err="1" smtClean="0"/>
                        <a:t>Integration</a:t>
                      </a:r>
                      <a:r>
                        <a:rPr lang="fr-CH" sz="1400" dirty="0" smtClean="0"/>
                        <a:t> </a:t>
                      </a:r>
                      <a:r>
                        <a:rPr lang="fr-CH" sz="1400" dirty="0" err="1" smtClean="0"/>
                        <a:t>with</a:t>
                      </a:r>
                      <a:r>
                        <a:rPr lang="fr-CH" sz="1400" dirty="0" smtClean="0"/>
                        <a:t> </a:t>
                      </a:r>
                      <a:r>
                        <a:rPr lang="fr-CH" sz="1400" dirty="0" err="1" smtClean="0"/>
                        <a:t>word</a:t>
                      </a:r>
                      <a:r>
                        <a:rPr lang="fr-CH" sz="1400" dirty="0" smtClean="0"/>
                        <a:t> processors</a:t>
                      </a: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dirty="0" smtClean="0"/>
                        <a:t>Collaborative options</a:t>
                      </a: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baseline="0" dirty="0" err="1" smtClean="0"/>
                        <a:t>Mostly</a:t>
                      </a:r>
                      <a:r>
                        <a:rPr lang="fr-CH" sz="1400" baseline="0" dirty="0" smtClean="0"/>
                        <a:t> </a:t>
                      </a:r>
                      <a:r>
                        <a:rPr lang="fr-CH" sz="1400" baseline="0" dirty="0" err="1" smtClean="0"/>
                        <a:t>used</a:t>
                      </a:r>
                      <a:r>
                        <a:rPr lang="fr-CH" sz="1400" baseline="0" dirty="0" smtClean="0"/>
                        <a:t> by UNIGE </a:t>
                      </a:r>
                      <a:r>
                        <a:rPr lang="fr-CH" sz="1400" baseline="0" dirty="0" err="1" smtClean="0"/>
                        <a:t>researchers</a:t>
                      </a:r>
                      <a:r>
                        <a:rPr lang="fr-CH" sz="1400" baseline="0" dirty="0" smtClean="0"/>
                        <a:t> in sciences</a:t>
                      </a: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baseline="0" dirty="0" smtClean="0"/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Free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o</a:t>
                      </a:r>
                      <a:r>
                        <a:rPr lang="fr-CH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</a:t>
                      </a:r>
                      <a:r>
                        <a:rPr lang="fr-CH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source software</a:t>
                      </a: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dirty="0" smtClean="0"/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0" algn="l">
                        <a:buFont typeface="Arial" panose="020B0604020202020204" pitchFamily="34" charset="0"/>
                        <a:buNone/>
                      </a:pPr>
                      <a:endParaRPr lang="fr-CH" sz="1400" dirty="0" smtClean="0"/>
                    </a:p>
                    <a:p>
                      <a:pPr marL="85725" indent="0" algn="l">
                        <a:buFont typeface="Arial" panose="020B0604020202020204" pitchFamily="34" charset="0"/>
                        <a:buNone/>
                      </a:pPr>
                      <a:r>
                        <a:rPr lang="fr-CH" sz="1400" dirty="0" err="1" smtClean="0"/>
                        <a:t>Flexibility</a:t>
                      </a:r>
                      <a:r>
                        <a:rPr lang="fr-CH" sz="1400" baseline="0" dirty="0" smtClean="0"/>
                        <a:t> in output styles</a:t>
                      </a: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dirty="0" smtClean="0"/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dirty="0" smtClean="0"/>
                        <a:t>Free online </a:t>
                      </a:r>
                      <a:r>
                        <a:rPr lang="fr-CH" sz="1400" dirty="0" err="1" smtClean="0"/>
                        <a:t>storage</a:t>
                      </a:r>
                      <a:endParaRPr lang="fr-CH" sz="1400" dirty="0" smtClean="0"/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dirty="0" smtClean="0"/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400" dirty="0" smtClean="0"/>
                        <a:t>Mass import option of full-</a:t>
                      </a:r>
                      <a:r>
                        <a:rPr lang="fr-CH" sz="1400" dirty="0" err="1" smtClean="0"/>
                        <a:t>text</a:t>
                      </a:r>
                      <a:r>
                        <a:rPr lang="fr-CH" sz="1400" dirty="0" smtClean="0"/>
                        <a:t> (</a:t>
                      </a:r>
                      <a:r>
                        <a:rPr lang="fr-CH" sz="1400" dirty="0" err="1" smtClean="0"/>
                        <a:t>PDFs</a:t>
                      </a:r>
                      <a:r>
                        <a:rPr lang="fr-CH" sz="1400" dirty="0" smtClean="0"/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  <a:endParaRPr lang="fr-CH" sz="2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000" b="1" dirty="0" smtClean="0">
                        <a:solidFill>
                          <a:srgbClr val="00B050"/>
                        </a:solidFill>
                        <a:sym typeface="Wingding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  <a:endParaRPr lang="fr-CH" sz="2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9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4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9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fr-CH" sz="20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</a:t>
                      </a:r>
                      <a:r>
                        <a:rPr lang="fr-CH" sz="1400" baseline="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 </a:t>
                      </a:r>
                      <a:r>
                        <a:rPr kumimoji="0" lang="fr-CH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Licensed</a:t>
                      </a:r>
                      <a:r>
                        <a:rPr kumimoji="0" lang="fr-CH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software:             free for UNIGE </a:t>
                      </a:r>
                      <a:r>
                        <a:rPr kumimoji="0" lang="fr-CH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collaborators</a:t>
                      </a:r>
                      <a:r>
                        <a:rPr kumimoji="0" lang="fr-CH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but </a:t>
                      </a:r>
                      <a:r>
                        <a:rPr kumimoji="0" lang="fr-CH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charged</a:t>
                      </a:r>
                      <a:r>
                        <a:rPr kumimoji="0" lang="fr-CH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kumimoji="0" lang="fr-CH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students</a:t>
                      </a:r>
                      <a:endParaRPr lang="fr-CH" sz="1400" dirty="0" smtClean="0"/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9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9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0063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  <a:endParaRPr lang="fr-CH" sz="2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0" algn="ctr">
                        <a:buFont typeface="Arial" panose="020B0604020202020204" pitchFamily="34" charset="0"/>
                        <a:buNone/>
                      </a:pPr>
                      <a:endParaRPr lang="fr-CH" sz="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1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  <a:endParaRPr lang="fr-CH" sz="2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8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  <a:endParaRPr lang="fr-CH" sz="20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CH" sz="9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0" algn="ctr">
                        <a:buFont typeface="Wingdings" panose="05000000000000000000" pitchFamily="2" charset="2"/>
                        <a:buNone/>
                      </a:pPr>
                      <a:r>
                        <a:rPr lang="fr-CH" sz="20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</a:t>
                      </a:r>
                      <a:endParaRPr lang="fr-CH" sz="2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85725" indent="0" algn="ctr">
                        <a:buFont typeface="Arial" panose="020B0604020202020204" pitchFamily="34" charset="0"/>
                        <a:buNone/>
                      </a:pPr>
                      <a:endParaRPr lang="fr-CH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0" algn="ctr">
                        <a:buFont typeface="Arial" panose="020B0604020202020204" pitchFamily="34" charset="0"/>
                        <a:buNone/>
                      </a:pPr>
                      <a:endParaRPr lang="fr-CH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b="1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</a:t>
                      </a:r>
                    </a:p>
                    <a:p>
                      <a:pPr marL="285750" indent="-200025" algn="ctr">
                        <a:buFont typeface="Arial" panose="020B0604020202020204" pitchFamily="34" charset="0"/>
                        <a:buChar char="☺"/>
                      </a:pPr>
                      <a:endParaRPr lang="fr-CH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00025" algn="ctr">
                        <a:buFont typeface="Arial" panose="020B0604020202020204" pitchFamily="34" charset="0"/>
                        <a:buChar char="☺"/>
                      </a:pPr>
                      <a:endParaRPr lang="fr-CH" sz="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00025" algn="ctr">
                        <a:buFont typeface="Arial" panose="020B0604020202020204" pitchFamily="34" charset="0"/>
                        <a:buChar char="☺"/>
                      </a:pPr>
                      <a:endParaRPr lang="fr-CH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</a:t>
                      </a:r>
                      <a:endParaRPr lang="fr-CH" sz="2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00025" algn="ctr">
                        <a:buFont typeface="Arial" panose="020B0604020202020204" pitchFamily="34" charset="0"/>
                        <a:buChar char="☺"/>
                      </a:pPr>
                      <a:endParaRPr lang="fr-CH" sz="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</a:t>
                      </a:r>
                      <a:r>
                        <a:rPr lang="fr-CH" sz="14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 </a:t>
                      </a:r>
                      <a:r>
                        <a:rPr lang="fr-CH" sz="1400" dirty="0" smtClean="0"/>
                        <a:t>Official</a:t>
                      </a:r>
                      <a:r>
                        <a:rPr lang="fr-CH" sz="1400" baseline="0" dirty="0" smtClean="0"/>
                        <a:t> free online </a:t>
                      </a:r>
                      <a:r>
                        <a:rPr lang="fr-CH" sz="1400" baseline="0" dirty="0" err="1" smtClean="0"/>
                        <a:t>storage</a:t>
                      </a:r>
                      <a:r>
                        <a:rPr lang="fr-CH" sz="1400" baseline="0" dirty="0" smtClean="0"/>
                        <a:t> </a:t>
                      </a:r>
                      <a:r>
                        <a:rPr lang="fr-CH" sz="1400" baseline="0" dirty="0" err="1" smtClean="0"/>
                        <a:t>limited</a:t>
                      </a:r>
                      <a:r>
                        <a:rPr lang="fr-CH" sz="1400" baseline="0" dirty="0" smtClean="0"/>
                        <a:t> to 300 MB</a:t>
                      </a:r>
                      <a:endParaRPr lang="fr-CH" sz="1400" dirty="0" smtClean="0"/>
                    </a:p>
                    <a:p>
                      <a:pPr marL="85725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20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</a:t>
                      </a:r>
                      <a:endParaRPr lang="fr-CH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0063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265779"/>
            <a:ext cx="1872208" cy="41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520" y="3682808"/>
            <a:ext cx="8712968" cy="150496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8" name="Picture 2" descr="https://it.stonybrook.edu/sites/it.stonybrook.edu/files/software/5344/images/logo/endnote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91208"/>
            <a:ext cx="20288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07349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EndNote interface</a:t>
            </a:r>
            <a:endParaRPr lang="fr-CH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CH" sz="3000" dirty="0"/>
              <a:t>3</a:t>
            </a:r>
            <a:r>
              <a:rPr lang="fr-CH" sz="3000" dirty="0" smtClean="0"/>
              <a:t> modes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34</a:t>
            </a:fld>
            <a:endParaRPr lang="fr-FR" dirty="0"/>
          </a:p>
        </p:txBody>
      </p:sp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59277" y="2492896"/>
            <a:ext cx="1262380" cy="443230"/>
          </a:xfrm>
          <a:prstGeom prst="rect">
            <a:avLst/>
          </a:prstGeom>
        </p:spPr>
      </p:pic>
      <p:sp>
        <p:nvSpPr>
          <p:cNvPr id="8" name="Légende encadrée 2 7"/>
          <p:cNvSpPr/>
          <p:nvPr/>
        </p:nvSpPr>
        <p:spPr>
          <a:xfrm>
            <a:off x="297979" y="3429000"/>
            <a:ext cx="2952328" cy="634926"/>
          </a:xfrm>
          <a:prstGeom prst="borderCallout2">
            <a:avLst>
              <a:gd name="adj1" fmla="val 52368"/>
              <a:gd name="adj2" fmla="val 100673"/>
              <a:gd name="adj3" fmla="val 49114"/>
              <a:gd name="adj4" fmla="val 114854"/>
              <a:gd name="adj5" fmla="val -82904"/>
              <a:gd name="adj6" fmla="val 13231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Local </a:t>
            </a:r>
            <a:r>
              <a:rPr lang="fr-CH" b="1" dirty="0" err="1" smtClean="0"/>
              <a:t>library</a:t>
            </a:r>
            <a:endParaRPr lang="fr-CH" b="1" dirty="0" smtClean="0"/>
          </a:p>
          <a:p>
            <a:pPr algn="ctr"/>
            <a:r>
              <a:rPr lang="fr-CH" dirty="0" smtClean="0"/>
              <a:t>→ </a:t>
            </a:r>
            <a:r>
              <a:rPr lang="fr-CH" dirty="0" err="1" smtClean="0"/>
              <a:t>work</a:t>
            </a:r>
            <a:r>
              <a:rPr lang="fr-CH" dirty="0" smtClean="0"/>
              <a:t> on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references</a:t>
            </a:r>
            <a:endParaRPr lang="fr-CH" dirty="0"/>
          </a:p>
        </p:txBody>
      </p:sp>
      <p:sp>
        <p:nvSpPr>
          <p:cNvPr id="9" name="Légende encadrée 2 8"/>
          <p:cNvSpPr/>
          <p:nvPr/>
        </p:nvSpPr>
        <p:spPr>
          <a:xfrm>
            <a:off x="2907149" y="4365104"/>
            <a:ext cx="2304256" cy="792088"/>
          </a:xfrm>
          <a:prstGeom prst="borderCallout2">
            <a:avLst>
              <a:gd name="adj1" fmla="val -4151"/>
              <a:gd name="adj2" fmla="val 50243"/>
              <a:gd name="adj3" fmla="val -62721"/>
              <a:gd name="adj4" fmla="val 68971"/>
              <a:gd name="adj5" fmla="val -186321"/>
              <a:gd name="adj6" fmla="val 752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Online </a:t>
            </a:r>
            <a:r>
              <a:rPr lang="fr-CH" b="1" dirty="0" err="1" smtClean="0"/>
              <a:t>search</a:t>
            </a:r>
            <a:endParaRPr lang="fr-CH" b="1" dirty="0" smtClean="0"/>
          </a:p>
          <a:p>
            <a:pPr algn="ctr"/>
            <a:r>
              <a:rPr lang="fr-CH" dirty="0" smtClean="0"/>
              <a:t>→ </a:t>
            </a:r>
            <a:r>
              <a:rPr lang="fr-CH" dirty="0" err="1" smtClean="0"/>
              <a:t>search</a:t>
            </a:r>
            <a:r>
              <a:rPr lang="fr-CH" dirty="0" smtClean="0"/>
              <a:t> in </a:t>
            </a:r>
            <a:r>
              <a:rPr lang="fr-CH" dirty="0" err="1" smtClean="0"/>
              <a:t>external</a:t>
            </a:r>
            <a:r>
              <a:rPr lang="fr-CH" dirty="0" smtClean="0"/>
              <a:t> </a:t>
            </a:r>
            <a:r>
              <a:rPr lang="fr-CH" dirty="0" err="1" smtClean="0"/>
              <a:t>databases</a:t>
            </a:r>
            <a:endParaRPr lang="fr-CH" dirty="0"/>
          </a:p>
        </p:txBody>
      </p:sp>
      <p:sp>
        <p:nvSpPr>
          <p:cNvPr id="10" name="Légende encadrée 2 9"/>
          <p:cNvSpPr/>
          <p:nvPr/>
        </p:nvSpPr>
        <p:spPr>
          <a:xfrm>
            <a:off x="6058619" y="3429000"/>
            <a:ext cx="2689845" cy="634926"/>
          </a:xfrm>
          <a:prstGeom prst="borderCallout2">
            <a:avLst>
              <a:gd name="adj1" fmla="val 49368"/>
              <a:gd name="adj2" fmla="val -956"/>
              <a:gd name="adj3" fmla="val 41613"/>
              <a:gd name="adj4" fmla="val -18645"/>
              <a:gd name="adj5" fmla="val -81404"/>
              <a:gd name="adj6" fmla="val -3695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Integrated</a:t>
            </a:r>
          </a:p>
          <a:p>
            <a:pPr algn="ctr"/>
            <a:r>
              <a:rPr lang="fr-CH" dirty="0" smtClean="0"/>
              <a:t>→ default, </a:t>
            </a:r>
            <a:r>
              <a:rPr lang="fr-CH" dirty="0" err="1" smtClean="0"/>
              <a:t>hybrid</a:t>
            </a:r>
            <a:r>
              <a:rPr lang="fr-CH" dirty="0" smtClean="0"/>
              <a:t> mode</a:t>
            </a:r>
            <a:endParaRPr lang="fr-CH" dirty="0"/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061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35</a:t>
            </a:fld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564904"/>
            <a:ext cx="1400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H" dirty="0" smtClean="0"/>
              <a:t>EndNote interface </a:t>
            </a:r>
            <a:r>
              <a:rPr lang="fr-CH" sz="2800" dirty="0" smtClean="0"/>
              <a:t>(Mac)</a:t>
            </a:r>
            <a:endParaRPr lang="fr-CH" sz="280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CH" sz="3000" dirty="0"/>
              <a:t>3</a:t>
            </a:r>
            <a:r>
              <a:rPr lang="fr-CH" sz="3000" dirty="0" smtClean="0"/>
              <a:t> modes</a:t>
            </a:r>
          </a:p>
        </p:txBody>
      </p:sp>
      <p:sp>
        <p:nvSpPr>
          <p:cNvPr id="8" name="Légende encadrée 2 7"/>
          <p:cNvSpPr/>
          <p:nvPr/>
        </p:nvSpPr>
        <p:spPr>
          <a:xfrm>
            <a:off x="297979" y="3429000"/>
            <a:ext cx="2952328" cy="634926"/>
          </a:xfrm>
          <a:prstGeom prst="borderCallout2">
            <a:avLst>
              <a:gd name="adj1" fmla="val 52368"/>
              <a:gd name="adj2" fmla="val 100673"/>
              <a:gd name="adj3" fmla="val 49114"/>
              <a:gd name="adj4" fmla="val 114854"/>
              <a:gd name="adj5" fmla="val -82904"/>
              <a:gd name="adj6" fmla="val 13231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Local </a:t>
            </a:r>
            <a:r>
              <a:rPr lang="fr-CH" b="1" dirty="0" err="1" smtClean="0"/>
              <a:t>library</a:t>
            </a:r>
            <a:endParaRPr lang="fr-CH" b="1" dirty="0" smtClean="0"/>
          </a:p>
          <a:p>
            <a:pPr algn="ctr"/>
            <a:r>
              <a:rPr lang="fr-CH" dirty="0" smtClean="0"/>
              <a:t>→ </a:t>
            </a:r>
            <a:r>
              <a:rPr lang="fr-CH" dirty="0" err="1" smtClean="0"/>
              <a:t>work</a:t>
            </a:r>
            <a:r>
              <a:rPr lang="fr-CH" dirty="0" smtClean="0"/>
              <a:t> on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references</a:t>
            </a:r>
            <a:endParaRPr lang="fr-CH" dirty="0"/>
          </a:p>
        </p:txBody>
      </p:sp>
      <p:sp>
        <p:nvSpPr>
          <p:cNvPr id="9" name="Légende encadrée 2 8"/>
          <p:cNvSpPr/>
          <p:nvPr/>
        </p:nvSpPr>
        <p:spPr>
          <a:xfrm>
            <a:off x="2907149" y="4365104"/>
            <a:ext cx="2304256" cy="792088"/>
          </a:xfrm>
          <a:prstGeom prst="borderCallout2">
            <a:avLst>
              <a:gd name="adj1" fmla="val -4151"/>
              <a:gd name="adj2" fmla="val 50243"/>
              <a:gd name="adj3" fmla="val -62721"/>
              <a:gd name="adj4" fmla="val 68971"/>
              <a:gd name="adj5" fmla="val -186321"/>
              <a:gd name="adj6" fmla="val 752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Online </a:t>
            </a:r>
            <a:r>
              <a:rPr lang="fr-CH" b="1" dirty="0" err="1" smtClean="0"/>
              <a:t>search</a:t>
            </a:r>
            <a:endParaRPr lang="fr-CH" b="1" dirty="0" smtClean="0"/>
          </a:p>
          <a:p>
            <a:pPr algn="ctr"/>
            <a:r>
              <a:rPr lang="fr-CH" dirty="0" smtClean="0"/>
              <a:t>→ </a:t>
            </a:r>
            <a:r>
              <a:rPr lang="fr-CH" dirty="0" err="1" smtClean="0"/>
              <a:t>search</a:t>
            </a:r>
            <a:r>
              <a:rPr lang="fr-CH" dirty="0" smtClean="0"/>
              <a:t> in </a:t>
            </a:r>
            <a:r>
              <a:rPr lang="fr-CH" dirty="0" err="1" smtClean="0"/>
              <a:t>external</a:t>
            </a:r>
            <a:r>
              <a:rPr lang="fr-CH" dirty="0" smtClean="0"/>
              <a:t> </a:t>
            </a:r>
            <a:r>
              <a:rPr lang="fr-CH" dirty="0" err="1" smtClean="0"/>
              <a:t>databases</a:t>
            </a:r>
            <a:endParaRPr lang="fr-CH" dirty="0"/>
          </a:p>
        </p:txBody>
      </p:sp>
      <p:sp>
        <p:nvSpPr>
          <p:cNvPr id="10" name="Légende encadrée 2 9"/>
          <p:cNvSpPr/>
          <p:nvPr/>
        </p:nvSpPr>
        <p:spPr>
          <a:xfrm>
            <a:off x="6058619" y="3429000"/>
            <a:ext cx="2689845" cy="634926"/>
          </a:xfrm>
          <a:prstGeom prst="borderCallout2">
            <a:avLst>
              <a:gd name="adj1" fmla="val 49368"/>
              <a:gd name="adj2" fmla="val -956"/>
              <a:gd name="adj3" fmla="val 41613"/>
              <a:gd name="adj4" fmla="val -18645"/>
              <a:gd name="adj5" fmla="val -81404"/>
              <a:gd name="adj6" fmla="val -3695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Integrated</a:t>
            </a:r>
          </a:p>
          <a:p>
            <a:pPr algn="ctr"/>
            <a:r>
              <a:rPr lang="fr-CH" dirty="0" smtClean="0"/>
              <a:t>→ default, </a:t>
            </a:r>
            <a:r>
              <a:rPr lang="fr-CH" dirty="0" err="1" smtClean="0"/>
              <a:t>hybrid</a:t>
            </a:r>
            <a:r>
              <a:rPr lang="fr-CH" dirty="0" smtClean="0"/>
              <a:t> mode</a:t>
            </a:r>
            <a:endParaRPr lang="fr-CH" dirty="0"/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9689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36</a:t>
            </a:fld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dirty="0" err="1" smtClean="0"/>
              <a:t>Add</a:t>
            </a:r>
            <a:r>
              <a:rPr lang="fr-CH" dirty="0" smtClean="0"/>
              <a:t> </a:t>
            </a:r>
            <a:r>
              <a:rPr lang="fr-CH" dirty="0" err="1" smtClean="0"/>
              <a:t>references</a:t>
            </a:r>
            <a:endParaRPr lang="fr-CH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57200" y="1600201"/>
            <a:ext cx="8229600" cy="676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CH" sz="3000" dirty="0"/>
              <a:t>4</a:t>
            </a:r>
            <a:r>
              <a:rPr lang="fr-CH" sz="3000" dirty="0" smtClean="0"/>
              <a:t> </a:t>
            </a:r>
            <a:r>
              <a:rPr lang="fr-CH" sz="3000" dirty="0" err="1" smtClean="0"/>
              <a:t>ways</a:t>
            </a:r>
            <a:r>
              <a:rPr lang="fr-CH" sz="3000" dirty="0" smtClean="0"/>
              <a:t> to </a:t>
            </a:r>
            <a:r>
              <a:rPr lang="fr-CH" sz="3000" dirty="0" err="1" smtClean="0"/>
              <a:t>add</a:t>
            </a:r>
            <a:r>
              <a:rPr lang="fr-CH" sz="3000" dirty="0" smtClean="0"/>
              <a:t> </a:t>
            </a:r>
            <a:r>
              <a:rPr lang="fr-CH" sz="3000" dirty="0" err="1" smtClean="0"/>
              <a:t>references</a:t>
            </a:r>
            <a:endParaRPr lang="fr-CH" sz="3000" dirty="0" smtClean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415760492"/>
              </p:ext>
            </p:extLst>
          </p:nvPr>
        </p:nvGraphicFramePr>
        <p:xfrm>
          <a:off x="1259632" y="2276872"/>
          <a:ext cx="662473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917" y="4221088"/>
            <a:ext cx="1792166" cy="165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s://it.stonybrook.edu/sites/it.stonybrook.edu/files/software/5344/images/logo/endnote_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4520344"/>
            <a:ext cx="1008112" cy="30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19335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37</a:t>
            </a:fld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references</a:t>
            </a:r>
            <a:endParaRPr lang="fr-CH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457200" y="2248272"/>
            <a:ext cx="8229600" cy="3989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r-CH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fr-CH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fr-CH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fr-CH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fr-CH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fr-CH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fr-CH" dirty="0" err="1" smtClean="0">
                <a:solidFill>
                  <a:schemeClr val="accent1"/>
                </a:solidFill>
              </a:rPr>
              <a:t>Always</a:t>
            </a:r>
            <a:r>
              <a:rPr lang="fr-CH" dirty="0" smtClean="0">
                <a:solidFill>
                  <a:schemeClr val="accent1"/>
                </a:solidFill>
              </a:rPr>
              <a:t> check </a:t>
            </a:r>
            <a:r>
              <a:rPr lang="fr-CH" dirty="0" err="1" smtClean="0">
                <a:solidFill>
                  <a:schemeClr val="accent1"/>
                </a:solidFill>
              </a:rPr>
              <a:t>imported</a:t>
            </a:r>
            <a:r>
              <a:rPr lang="fr-CH" dirty="0" smtClean="0">
                <a:solidFill>
                  <a:schemeClr val="accent1"/>
                </a:solidFill>
              </a:rPr>
              <a:t> </a:t>
            </a:r>
            <a:r>
              <a:rPr lang="fr-CH" dirty="0" err="1" smtClean="0">
                <a:solidFill>
                  <a:schemeClr val="accent1"/>
                </a:solidFill>
              </a:rPr>
              <a:t>references</a:t>
            </a:r>
            <a:endParaRPr lang="fr-CH" dirty="0">
              <a:solidFill>
                <a:schemeClr val="accent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56792"/>
            <a:ext cx="374441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3879865789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6574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38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912168" y="3363069"/>
            <a:ext cx="6908304" cy="1218059"/>
          </a:xfrm>
        </p:spPr>
        <p:txBody>
          <a:bodyPr/>
          <a:lstStyle/>
          <a:p>
            <a:r>
              <a:rPr lang="fr-CH" dirty="0" smtClean="0"/>
              <a:t>Use and </a:t>
            </a:r>
            <a:r>
              <a:rPr lang="fr-CH" dirty="0" err="1" smtClean="0"/>
              <a:t>publish</a:t>
            </a:r>
            <a:endParaRPr lang="fr-CH" dirty="0"/>
          </a:p>
        </p:txBody>
      </p:sp>
      <p:pic>
        <p:nvPicPr>
          <p:cNvPr id="6" name="Picture 2" descr="C:\Users\melliflu\Desktop\noun_42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6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Create</a:t>
            </a:r>
            <a:r>
              <a:rPr lang="fr-CH" dirty="0"/>
              <a:t> </a:t>
            </a:r>
            <a:r>
              <a:rPr lang="fr-CH" dirty="0" smtClean="0"/>
              <a:t>bibliographies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39</a:t>
            </a:fld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1002832"/>
              </p:ext>
            </p:extLst>
          </p:nvPr>
        </p:nvGraphicFramePr>
        <p:xfrm>
          <a:off x="457200" y="1600200"/>
          <a:ext cx="8229600" cy="398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643379067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0356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691681" y="2564904"/>
            <a:ext cx="6803032" cy="1362075"/>
          </a:xfrm>
        </p:spPr>
        <p:txBody>
          <a:bodyPr/>
          <a:lstStyle/>
          <a:p>
            <a:r>
              <a:rPr lang="fr-CH" dirty="0" err="1" smtClean="0"/>
              <a:t>Search</a:t>
            </a:r>
            <a:r>
              <a:rPr lang="fr-CH" dirty="0" smtClean="0"/>
              <a:t> for </a:t>
            </a:r>
            <a:r>
              <a:rPr lang="fr-CH" dirty="0" err="1" smtClean="0"/>
              <a:t>scientific</a:t>
            </a:r>
            <a:r>
              <a:rPr lang="fr-CH" dirty="0" smtClean="0"/>
              <a:t> information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96300" y="-26988"/>
            <a:ext cx="647700" cy="43180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  <p:pic>
        <p:nvPicPr>
          <p:cNvPr id="2050" name="Picture 2" descr="C:\Users\melliflu\Desktop\noun_52622_c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6549"/>
            <a:ext cx="1584176" cy="190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numéro de diapositive 3"/>
          <p:cNvSpPr txBox="1">
            <a:spLocks/>
          </p:cNvSpPr>
          <p:nvPr/>
        </p:nvSpPr>
        <p:spPr>
          <a:xfrm>
            <a:off x="0" y="0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128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« Cite </a:t>
            </a:r>
            <a:r>
              <a:rPr lang="fr-CH" dirty="0" err="1" smtClean="0"/>
              <a:t>While</a:t>
            </a:r>
            <a:r>
              <a:rPr lang="fr-CH" dirty="0" smtClean="0"/>
              <a:t> You </a:t>
            </a:r>
            <a:r>
              <a:rPr lang="fr-CH" dirty="0" err="1" smtClean="0"/>
              <a:t>Write</a:t>
            </a:r>
            <a:r>
              <a:rPr lang="fr-CH" dirty="0" smtClean="0"/>
              <a:t> »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40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1471" b="10856"/>
          <a:stretch/>
        </p:blipFill>
        <p:spPr bwMode="auto">
          <a:xfrm>
            <a:off x="1425694" y="1841945"/>
            <a:ext cx="6292612" cy="41793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à coins arrondis 5"/>
          <p:cNvSpPr/>
          <p:nvPr/>
        </p:nvSpPr>
        <p:spPr>
          <a:xfrm>
            <a:off x="1392208" y="1997481"/>
            <a:ext cx="482010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Rectangle à coins arrondis 6"/>
          <p:cNvSpPr/>
          <p:nvPr/>
        </p:nvSpPr>
        <p:spPr>
          <a:xfrm>
            <a:off x="4735066" y="3575654"/>
            <a:ext cx="370334" cy="1976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8" name="Connecteur droit avec flèche 7"/>
          <p:cNvCxnSpPr>
            <a:stCxn id="6" idx="2"/>
            <a:endCxn id="7" idx="1"/>
          </p:cNvCxnSpPr>
          <p:nvPr/>
        </p:nvCxnSpPr>
        <p:spPr>
          <a:xfrm>
            <a:off x="1633213" y="2645553"/>
            <a:ext cx="3101853" cy="102892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>
            <a:stCxn id="7" idx="2"/>
          </p:cNvCxnSpPr>
          <p:nvPr/>
        </p:nvCxnSpPr>
        <p:spPr>
          <a:xfrm flipH="1">
            <a:off x="4552950" y="3773298"/>
            <a:ext cx="367283" cy="11906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0026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Why</a:t>
            </a:r>
            <a:r>
              <a:rPr lang="fr-CH" dirty="0" smtClean="0"/>
              <a:t> EndNote Online?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41</a:t>
            </a:fld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457200" y="2032248"/>
            <a:ext cx="8686800" cy="398904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Font typeface="Wingdings 2" panose="05020102010507070707" pitchFamily="18" charset="2"/>
              <a:buChar char=""/>
            </a:pPr>
            <a:r>
              <a:rPr lang="en-US" dirty="0" smtClean="0"/>
              <a:t>Your references and files are </a:t>
            </a:r>
            <a:r>
              <a:rPr lang="en-US" b="1" dirty="0" smtClean="0"/>
              <a:t>saved</a:t>
            </a:r>
            <a:r>
              <a:rPr lang="en-US" dirty="0" smtClean="0"/>
              <a:t> on a web server (no storage limit!)</a:t>
            </a:r>
          </a:p>
          <a:p>
            <a:pPr>
              <a:spcAft>
                <a:spcPts val="1200"/>
              </a:spcAft>
              <a:buFont typeface="Wingdings 2" panose="05020102010507070707" pitchFamily="18" charset="2"/>
              <a:buChar char=""/>
            </a:pPr>
            <a:r>
              <a:rPr lang="en-US" dirty="0" smtClean="0"/>
              <a:t>You can </a:t>
            </a:r>
            <a:r>
              <a:rPr lang="en-US" b="1" dirty="0" smtClean="0"/>
              <a:t>sync</a:t>
            </a:r>
            <a:r>
              <a:rPr lang="en-US" dirty="0" smtClean="0"/>
              <a:t> you library with up to 3 computers</a:t>
            </a:r>
          </a:p>
          <a:p>
            <a:pPr>
              <a:spcAft>
                <a:spcPts val="1200"/>
              </a:spcAft>
              <a:buFont typeface="Wingdings 2" panose="05020102010507070707" pitchFamily="18" charset="2"/>
              <a:buChar char=""/>
            </a:pPr>
            <a:r>
              <a:rPr lang="en-US" dirty="0" smtClean="0"/>
              <a:t>You can </a:t>
            </a:r>
            <a:r>
              <a:rPr lang="en-US" b="1" dirty="0" smtClean="0"/>
              <a:t>access</a:t>
            </a:r>
            <a:r>
              <a:rPr lang="en-US" dirty="0" smtClean="0"/>
              <a:t> them from any web browser</a:t>
            </a:r>
          </a:p>
          <a:p>
            <a:pPr>
              <a:spcAft>
                <a:spcPts val="1200"/>
              </a:spcAft>
              <a:buFont typeface="Wingdings 2" panose="05020102010507070707" pitchFamily="18" charset="2"/>
              <a:buChar char=""/>
            </a:pPr>
            <a:r>
              <a:rPr lang="en-US" dirty="0" smtClean="0"/>
              <a:t>You get </a:t>
            </a:r>
            <a:r>
              <a:rPr lang="en-US" b="1" dirty="0" smtClean="0"/>
              <a:t>collaborative</a:t>
            </a:r>
            <a:r>
              <a:rPr lang="en-US" dirty="0" smtClean="0"/>
              <a:t> functionalities not native in EndNote</a:t>
            </a:r>
            <a:endParaRPr lang="en-US" sz="1200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… and it’s</a:t>
            </a:r>
            <a:r>
              <a:rPr lang="en-US" b="1" dirty="0" smtClean="0"/>
              <a:t> “</a:t>
            </a:r>
            <a:r>
              <a:rPr lang="en-US" b="1" i="1" dirty="0" smtClean="0">
                <a:uFill>
                  <a:solidFill>
                    <a:schemeClr val="accent1"/>
                  </a:solidFill>
                </a:uFill>
              </a:rPr>
              <a:t>free”</a:t>
            </a:r>
            <a:r>
              <a:rPr lang="en-US" i="1" dirty="0" smtClean="0">
                <a:uFill>
                  <a:solidFill>
                    <a:schemeClr val="accent1"/>
                  </a:solidFill>
                </a:uFill>
              </a:rPr>
              <a:t> </a:t>
            </a:r>
            <a:r>
              <a:rPr lang="en-US" dirty="0" smtClean="0"/>
              <a:t>!</a:t>
            </a:r>
            <a:endParaRPr lang="en-US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531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7" y="2386608"/>
            <a:ext cx="8293406" cy="4050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42</a:t>
            </a:fld>
            <a:endParaRPr lang="fr-FR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/>
          <a:lstStyle/>
          <a:p>
            <a:pPr marL="0" indent="0" algn="ctr">
              <a:buNone/>
            </a:pPr>
            <a:r>
              <a:rPr lang="fr-CH" sz="2800" b="1" dirty="0" smtClean="0">
                <a:hlinkClick r:id="rId4"/>
              </a:rPr>
              <a:t>https://my.endnote.com</a:t>
            </a:r>
            <a:endParaRPr lang="fr-CH" sz="2800" b="1" dirty="0" smtClean="0"/>
          </a:p>
        </p:txBody>
      </p:sp>
      <p:sp>
        <p:nvSpPr>
          <p:cNvPr id="9" name="Multiplier 8"/>
          <p:cNvSpPr/>
          <p:nvPr/>
        </p:nvSpPr>
        <p:spPr>
          <a:xfrm>
            <a:off x="2411760" y="5157192"/>
            <a:ext cx="1097756" cy="360040"/>
          </a:xfrm>
          <a:prstGeom prst="mathMultiply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107504" y="3068960"/>
            <a:ext cx="561132" cy="291976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H" dirty="0" err="1" smtClean="0"/>
              <a:t>Create</a:t>
            </a:r>
            <a:r>
              <a:rPr lang="fr-CH" dirty="0" smtClean="0"/>
              <a:t> an EndNote </a:t>
            </a:r>
            <a:r>
              <a:rPr lang="fr-CH" dirty="0" err="1" smtClean="0"/>
              <a:t>Account</a:t>
            </a:r>
            <a:endParaRPr lang="fr-CH" dirty="0"/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8641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43</a:t>
            </a:fld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699792" y="2979638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0" b="1" dirty="0" smtClean="0"/>
              <a:t>COLLABORATION TOOLS</a:t>
            </a:r>
            <a:endParaRPr lang="fr-CH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1" y="2348880"/>
            <a:ext cx="2465367" cy="224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5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44</a:t>
            </a:fld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899592" y="2420888"/>
            <a:ext cx="6768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2800" dirty="0" err="1" smtClean="0"/>
              <a:t>Which</a:t>
            </a:r>
            <a:r>
              <a:rPr lang="fr-CH" sz="2800" dirty="0" smtClean="0"/>
              <a:t> </a:t>
            </a:r>
            <a:r>
              <a:rPr lang="fr-CH" sz="2800" dirty="0" err="1" smtClean="0"/>
              <a:t>ones</a:t>
            </a:r>
            <a:r>
              <a:rPr lang="fr-CH" sz="2800" dirty="0" smtClean="0"/>
              <a:t> do </a:t>
            </a:r>
            <a:r>
              <a:rPr lang="fr-CH" sz="2800" dirty="0" err="1" smtClean="0"/>
              <a:t>you</a:t>
            </a:r>
            <a:r>
              <a:rPr lang="fr-CH" sz="2800" dirty="0" smtClean="0"/>
              <a:t> know?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2800" dirty="0" smtClean="0"/>
              <a:t>For </a:t>
            </a:r>
            <a:r>
              <a:rPr lang="fr-CH" sz="2800" dirty="0" err="1" smtClean="0"/>
              <a:t>what</a:t>
            </a:r>
            <a:r>
              <a:rPr lang="fr-CH" sz="2800" dirty="0" smtClean="0"/>
              <a:t> </a:t>
            </a:r>
            <a:r>
              <a:rPr lang="fr-CH" sz="2800" dirty="0" err="1" smtClean="0"/>
              <a:t>purpose</a:t>
            </a:r>
            <a:r>
              <a:rPr lang="fr-CH" sz="2800" dirty="0" smtClean="0"/>
              <a:t> </a:t>
            </a:r>
            <a:r>
              <a:rPr lang="fr-CH" sz="2800" dirty="0" err="1" smtClean="0"/>
              <a:t>can</a:t>
            </a:r>
            <a:r>
              <a:rPr lang="fr-CH" sz="2800" dirty="0" smtClean="0"/>
              <a:t> </a:t>
            </a:r>
            <a:r>
              <a:rPr lang="fr-CH" sz="2800" dirty="0" err="1" smtClean="0"/>
              <a:t>they</a:t>
            </a:r>
            <a:r>
              <a:rPr lang="fr-CH" sz="2800" dirty="0" smtClean="0"/>
              <a:t> </a:t>
            </a:r>
            <a:r>
              <a:rPr lang="fr-CH" sz="2800" dirty="0" err="1" smtClean="0"/>
              <a:t>be</a:t>
            </a:r>
            <a:r>
              <a:rPr lang="fr-CH" sz="2800" dirty="0" smtClean="0"/>
              <a:t> </a:t>
            </a:r>
            <a:r>
              <a:rPr lang="fr-CH" sz="2800" dirty="0" err="1" smtClean="0"/>
              <a:t>used</a:t>
            </a:r>
            <a:r>
              <a:rPr lang="fr-CH" sz="2800" dirty="0" smtClean="0"/>
              <a:t>?</a:t>
            </a:r>
            <a:endParaRPr lang="fr-CH" sz="2800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Collaboration </a:t>
            </a:r>
            <a:r>
              <a:rPr lang="fr-CH" dirty="0" err="1" smtClean="0"/>
              <a:t>tools</a:t>
            </a:r>
            <a:endParaRPr lang="fr-CH" dirty="0"/>
          </a:p>
        </p:txBody>
      </p:sp>
      <p:pic>
        <p:nvPicPr>
          <p:cNvPr id="2050" name="Picture 2" descr="C:\Users\melliflu\Desktop\noun_36270_c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435" y="4145397"/>
            <a:ext cx="4869131" cy="245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53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H" dirty="0" err="1" smtClean="0"/>
              <a:t>Electronic</a:t>
            </a:r>
            <a:r>
              <a:rPr lang="fr-CH" dirty="0" smtClean="0"/>
              <a:t> </a:t>
            </a:r>
            <a:r>
              <a:rPr lang="fr-CH" dirty="0" err="1" smtClean="0"/>
              <a:t>Laboratory</a:t>
            </a:r>
            <a:r>
              <a:rPr lang="fr-CH" dirty="0" smtClean="0"/>
              <a:t> Notebook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45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e 1"/>
          <p:cNvGrpSpPr/>
          <p:nvPr/>
        </p:nvGrpSpPr>
        <p:grpSpPr>
          <a:xfrm>
            <a:off x="3152750" y="2923553"/>
            <a:ext cx="3527952" cy="2159976"/>
            <a:chOff x="3636116" y="2132856"/>
            <a:chExt cx="3960000" cy="2376000"/>
          </a:xfrm>
        </p:grpSpPr>
        <p:pic>
          <p:nvPicPr>
            <p:cNvPr id="7" name="Picture 2" descr="Computer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7" t="15608" r="3839" b="6342"/>
            <a:stretch/>
          </p:blipFill>
          <p:spPr bwMode="auto">
            <a:xfrm>
              <a:off x="3636116" y="2132856"/>
              <a:ext cx="3960000" cy="23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9"/>
            <a:srcRect t="10170"/>
            <a:stretch/>
          </p:blipFill>
          <p:spPr>
            <a:xfrm>
              <a:off x="4236941" y="2491200"/>
              <a:ext cx="1747143" cy="1046305"/>
            </a:xfrm>
            <a:prstGeom prst="rect">
              <a:avLst/>
            </a:prstGeom>
          </p:spPr>
        </p:pic>
        <p:pic>
          <p:nvPicPr>
            <p:cNvPr id="10" name="Picture 6" descr="Mitomycine C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2253" y="2583114"/>
              <a:ext cx="543608" cy="501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http://www.graphpad.com/guides/prism/6/user-guide/labarchiveslogo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5052">
            <a:off x="557581" y="2322603"/>
            <a:ext cx="2324100" cy="6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hivebench.com/assets/logo-big-7c8138952f43065fa36807b04129257b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73293"/>
            <a:ext cx="2284836" cy="34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orage.googleapis.com/drapervc/images/portfolio/benchling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3" b="33818"/>
          <a:stretch/>
        </p:blipFill>
        <p:spPr bwMode="auto">
          <a:xfrm rot="21158134">
            <a:off x="448389" y="4941606"/>
            <a:ext cx="2302457" cy="75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limswiki.org/images/thumb/1/19/LabTrove_logo.gif/200px-LabTrove_logo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4938">
            <a:off x="6551324" y="2370228"/>
            <a:ext cx="19050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imgur.com/1dbAJGu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214">
            <a:off x="6619945" y="3538168"/>
            <a:ext cx="2286134" cy="69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9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Collaborative </a:t>
            </a:r>
            <a:r>
              <a:rPr lang="fr-CH" dirty="0" err="1" smtClean="0"/>
              <a:t>work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203294" y="2348880"/>
            <a:ext cx="2424490" cy="43204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CH" dirty="0"/>
              <a:t>t</a:t>
            </a:r>
            <a:r>
              <a:rPr lang="fr-CH" dirty="0" smtClean="0"/>
              <a:t>o store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46</a:t>
            </a:fld>
            <a:endParaRPr lang="fr-FR" dirty="0"/>
          </a:p>
        </p:txBody>
      </p:sp>
      <p:sp>
        <p:nvSpPr>
          <p:cNvPr id="17" name="Espace réservé du contenu 3"/>
          <p:cNvSpPr txBox="1">
            <a:spLocks/>
          </p:cNvSpPr>
          <p:nvPr/>
        </p:nvSpPr>
        <p:spPr>
          <a:xfrm>
            <a:off x="3371646" y="2348880"/>
            <a:ext cx="2424490" cy="4320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CH" dirty="0" smtClean="0"/>
              <a:t>to </a:t>
            </a:r>
            <a:r>
              <a:rPr lang="fr-CH" dirty="0" err="1" smtClean="0"/>
              <a:t>write</a:t>
            </a:r>
            <a:endParaRPr lang="fr-CH" dirty="0"/>
          </a:p>
        </p:txBody>
      </p:sp>
      <p:sp>
        <p:nvSpPr>
          <p:cNvPr id="18" name="Espace réservé du contenu 3"/>
          <p:cNvSpPr txBox="1">
            <a:spLocks/>
          </p:cNvSpPr>
          <p:nvPr/>
        </p:nvSpPr>
        <p:spPr>
          <a:xfrm>
            <a:off x="6530474" y="2132857"/>
            <a:ext cx="242449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CH" sz="2400" dirty="0" smtClean="0"/>
              <a:t>to </a:t>
            </a:r>
            <a:r>
              <a:rPr lang="fr-CH" sz="2400" dirty="0" err="1" smtClean="0"/>
              <a:t>share</a:t>
            </a:r>
            <a:r>
              <a:rPr lang="fr-CH" sz="2400" dirty="0" smtClean="0"/>
              <a:t> and </a:t>
            </a:r>
            <a:r>
              <a:rPr lang="fr-CH" sz="2400" dirty="0" err="1" smtClean="0"/>
              <a:t>discover</a:t>
            </a:r>
            <a:endParaRPr lang="fr-CH" sz="2400" dirty="0"/>
          </a:p>
        </p:txBody>
      </p:sp>
      <p:sp>
        <p:nvSpPr>
          <p:cNvPr id="16" name="Rectangle 15"/>
          <p:cNvSpPr/>
          <p:nvPr/>
        </p:nvSpPr>
        <p:spPr>
          <a:xfrm>
            <a:off x="6539998" y="2924943"/>
            <a:ext cx="2424490" cy="3024338"/>
          </a:xfrm>
          <a:prstGeom prst="rect">
            <a:avLst/>
          </a:prstGeom>
          <a:solidFill>
            <a:srgbClr val="FFEBF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Rectangle avec flèche vers la droite 13"/>
          <p:cNvSpPr/>
          <p:nvPr/>
        </p:nvSpPr>
        <p:spPr>
          <a:xfrm>
            <a:off x="203294" y="2924943"/>
            <a:ext cx="3072562" cy="3024337"/>
          </a:xfrm>
          <a:prstGeom prst="rightArrowCallout">
            <a:avLst>
              <a:gd name="adj1" fmla="val 9155"/>
              <a:gd name="adj2" fmla="val 11985"/>
              <a:gd name="adj3" fmla="val 15380"/>
              <a:gd name="adj4" fmla="val 79808"/>
            </a:avLst>
          </a:prstGeom>
          <a:solidFill>
            <a:srgbClr val="FFEBF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Rectangle avec flèche vers la droite 12"/>
          <p:cNvSpPr/>
          <p:nvPr/>
        </p:nvSpPr>
        <p:spPr>
          <a:xfrm>
            <a:off x="3371646" y="2924944"/>
            <a:ext cx="3072562" cy="3024336"/>
          </a:xfrm>
          <a:prstGeom prst="rightArrowCallout">
            <a:avLst>
              <a:gd name="adj1" fmla="val 9155"/>
              <a:gd name="adj2" fmla="val 11985"/>
              <a:gd name="adj3" fmla="val 15380"/>
              <a:gd name="adj4" fmla="val 79808"/>
            </a:avLst>
          </a:prstGeom>
          <a:solidFill>
            <a:srgbClr val="FFEBF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028" name="Picture 4" descr="http://d3atbsy0flqavg.cloudfront.net/v1.13.4/site/uri/innoscholcomm.silk.co/file/id/f9319ab6-edf1-4747-a451-5550eb261135/?x=0&amp;y=0&amp;width=387&amp;height=425&amp;zoom=1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646" y="3099848"/>
            <a:ext cx="955418" cy="104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3atbsy0flqavg.cloudfront.net/v1.13.4/site/uri/innoscholcomm.silk.co/file/id/2a5f9f6f-8c7b-4259-a64a-6c01add4433b/?x=0&amp;y=0&amp;width=387&amp;height=84&amp;zoom=1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507" y="4064707"/>
            <a:ext cx="2047471" cy="44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1872208" cy="51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d3atbsy0flqavg.cloudfront.net/v1.13.4/site/uri/innoscholcomm.silk.co/file/id/ac6887a4-cbad-4854-912e-8d12a5b09698/?x=0&amp;y=0&amp;width=387&amp;height=116&amp;zoom=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698" y="3248954"/>
            <a:ext cx="1843089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GitHub logo 2013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09243"/>
            <a:ext cx="1525352" cy="41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www.vtiger.com/images/Googledriv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38" y="4437112"/>
            <a:ext cx="2086842" cy="60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d3atbsy0flqavg.cloudfront.net/v1.13.4/site/uri/innoscholcomm.silk.co/file/id/3b6309bd-553a-4dff-80cd-4bb2dadbfc4a/?x=0&amp;y=0&amp;width=387&amp;height=128&amp;zoom=13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473" y="4149080"/>
            <a:ext cx="1713631" cy="56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lh5.googleusercontent.com/RwUiJbjnrkkZTWaUc3XBlR382zqJF124VOWsTAPrNoOyzFWeCYWteWWNgNECEy49hy4pVm4aaZFdngA5AhKbRIfwKnzCNhHly1m97Vr-Utu-sDfkxZzdnDpXoway462m0F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465" y="4959582"/>
            <a:ext cx="1857647" cy="4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themezhut.com/demo/thbusiness/wp-content/uploads/2014/06/wordpress-logo-hoz-rg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972" y="5270188"/>
            <a:ext cx="2045493" cy="46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Diagramme 18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026" name="Picture 2" descr="http://www.southernfriedscience.com/wp-content/uploads/2011/12/logo_twitter_withbird_1000_allblue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027" y="4727613"/>
            <a:ext cx="2026183" cy="3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switch.ch/export/sites/default/stories/articlepics/Vorschaubild-switchdrive-logo.jpg_370087676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57191"/>
            <a:ext cx="1855320" cy="72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42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6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2699792" y="2642989"/>
            <a:ext cx="5904656" cy="1362075"/>
          </a:xfrm>
        </p:spPr>
        <p:txBody>
          <a:bodyPr/>
          <a:lstStyle/>
          <a:p>
            <a:r>
              <a:rPr lang="fr-CH" dirty="0"/>
              <a:t>COPYRIGHTS</a:t>
            </a:r>
            <a:br>
              <a:rPr lang="fr-CH" dirty="0"/>
            </a:br>
            <a:endParaRPr lang="fr-CH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47</a:t>
            </a:fld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2304256" cy="232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46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Plagiarism</a:t>
            </a:r>
            <a:r>
              <a:rPr lang="fr-CH" dirty="0" smtClean="0"/>
              <a:t>: </a:t>
            </a:r>
            <a:br>
              <a:rPr lang="fr-CH" dirty="0" smtClean="0"/>
            </a:br>
            <a:r>
              <a:rPr lang="fr-CH" dirty="0" err="1" smtClean="0"/>
              <a:t>where</a:t>
            </a:r>
            <a:r>
              <a:rPr lang="fr-CH" dirty="0" smtClean="0"/>
              <a:t> to </a:t>
            </a:r>
            <a:r>
              <a:rPr lang="fr-CH" dirty="0" err="1" smtClean="0"/>
              <a:t>draw</a:t>
            </a:r>
            <a:r>
              <a:rPr lang="fr-CH" dirty="0" smtClean="0"/>
              <a:t> the line?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48</a:t>
            </a:fld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87" y="1844824"/>
            <a:ext cx="2687945" cy="255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2843808" y="2276872"/>
            <a:ext cx="61926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2400" dirty="0" smtClean="0"/>
              <a:t>Make groups of 3-4 people</a:t>
            </a:r>
          </a:p>
          <a:p>
            <a:pPr marL="342900" indent="-342900">
              <a:buAutoNum type="arabicPeriod"/>
            </a:pPr>
            <a:endParaRPr lang="en-GB" sz="2400" dirty="0"/>
          </a:p>
          <a:p>
            <a:pPr marL="342900" indent="-342900">
              <a:buAutoNum type="arabicPeriod"/>
            </a:pPr>
            <a:r>
              <a:rPr lang="en-GB" sz="2400" dirty="0" smtClean="0"/>
              <a:t>Put the slips </a:t>
            </a:r>
            <a:r>
              <a:rPr lang="en-GB" sz="2400" dirty="0"/>
              <a:t>of </a:t>
            </a:r>
            <a:r>
              <a:rPr lang="en-GB" sz="2400" dirty="0" smtClean="0"/>
              <a:t>paper in </a:t>
            </a:r>
            <a:r>
              <a:rPr lang="en-GB" sz="2400" dirty="0"/>
              <a:t>two piles: </a:t>
            </a:r>
            <a:r>
              <a:rPr lang="en-GB" sz="2400" b="1" dirty="0"/>
              <a:t>plagiarism</a:t>
            </a:r>
            <a:r>
              <a:rPr lang="en-GB" sz="2400" dirty="0"/>
              <a:t> and </a:t>
            </a:r>
            <a:r>
              <a:rPr lang="en-GB" sz="2400" b="1" dirty="0" smtClean="0"/>
              <a:t>non-plagiarism</a:t>
            </a:r>
            <a:r>
              <a:rPr lang="en-GB" sz="2400" dirty="0" smtClean="0"/>
              <a:t> (5 min)</a:t>
            </a:r>
          </a:p>
          <a:p>
            <a:pPr marL="342900" indent="-342900">
              <a:buAutoNum type="arabicPeriod"/>
            </a:pPr>
            <a:endParaRPr lang="en-GB" sz="2400" b="1" dirty="0"/>
          </a:p>
          <a:p>
            <a:pPr marL="342900" indent="-342900">
              <a:buAutoNum type="arabicPeriod"/>
            </a:pPr>
            <a:r>
              <a:rPr lang="en-GB" sz="2400" b="1" dirty="0" smtClean="0"/>
              <a:t>Rank</a:t>
            </a:r>
            <a:r>
              <a:rPr lang="en-GB" sz="2400" dirty="0" smtClean="0"/>
              <a:t> the plagiarism </a:t>
            </a:r>
            <a:r>
              <a:rPr lang="en-GB" sz="2400" dirty="0"/>
              <a:t>pile from </a:t>
            </a:r>
            <a:r>
              <a:rPr lang="en-GB" sz="2400" dirty="0" smtClean="0"/>
              <a:t>worst </a:t>
            </a:r>
            <a:r>
              <a:rPr lang="en-GB" sz="2400" dirty="0"/>
              <a:t>to </a:t>
            </a:r>
            <a:r>
              <a:rPr lang="en-GB" sz="2400" dirty="0" smtClean="0"/>
              <a:t>less worse practice (5 min)</a:t>
            </a:r>
          </a:p>
          <a:p>
            <a:pPr marL="342900" indent="-342900">
              <a:buAutoNum type="arabicPeriod"/>
            </a:pPr>
            <a:endParaRPr lang="en-GB" sz="2400" dirty="0"/>
          </a:p>
          <a:p>
            <a:pPr marL="342900" indent="-342900">
              <a:buAutoNum type="arabicPeriod"/>
            </a:pPr>
            <a:r>
              <a:rPr lang="en-GB" sz="2400" dirty="0" smtClean="0"/>
              <a:t>Discussion on your </a:t>
            </a:r>
            <a:r>
              <a:rPr lang="en-GB" sz="2400" dirty="0"/>
              <a:t>decisions</a:t>
            </a:r>
            <a:endParaRPr lang="fr-CH" sz="2400" dirty="0"/>
          </a:p>
        </p:txBody>
      </p:sp>
    </p:spTree>
    <p:extLst>
      <p:ext uri="{BB962C8B-B14F-4D97-AF65-F5344CB8AC3E}">
        <p14:creationId xmlns:p14="http://schemas.microsoft.com/office/powerpoint/2010/main" val="217863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49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828187535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re 2"/>
          <p:cNvSpPr txBox="1">
            <a:spLocks/>
          </p:cNvSpPr>
          <p:nvPr/>
        </p:nvSpPr>
        <p:spPr>
          <a:xfrm>
            <a:off x="467655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When to reference in the text?</a:t>
            </a:r>
            <a:endParaRPr lang="fr-CH" dirty="0"/>
          </a:p>
        </p:txBody>
      </p:sp>
      <p:sp>
        <p:nvSpPr>
          <p:cNvPr id="10" name="Espace réservé du contenu 3"/>
          <p:cNvSpPr txBox="1">
            <a:spLocks/>
          </p:cNvSpPr>
          <p:nvPr/>
        </p:nvSpPr>
        <p:spPr>
          <a:xfrm>
            <a:off x="467544" y="1844825"/>
            <a:ext cx="8280920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 smtClean="0"/>
              <a:t>Reference </a:t>
            </a:r>
            <a:r>
              <a:rPr lang="en-GB" sz="3000" b="1" dirty="0" smtClean="0"/>
              <a:t>EVERYTHING</a:t>
            </a:r>
            <a:r>
              <a:rPr lang="en-GB" sz="3000" dirty="0" smtClean="0"/>
              <a:t> except what has come out of your own head!</a:t>
            </a:r>
          </a:p>
          <a:p>
            <a:pPr marL="0" indent="0"/>
            <a:endParaRPr lang="en-GB" sz="3000" dirty="0" smtClean="0"/>
          </a:p>
          <a:p>
            <a:r>
              <a:rPr lang="en-GB" sz="3000" dirty="0" smtClean="0"/>
              <a:t>You do not have to reference </a:t>
            </a:r>
            <a:r>
              <a:rPr lang="en-GB" sz="3000" b="1" dirty="0" smtClean="0"/>
              <a:t>common knowledge</a:t>
            </a:r>
            <a:r>
              <a:rPr lang="en-GB" sz="3000" dirty="0" smtClean="0"/>
              <a:t> (if you are sure it is)</a:t>
            </a:r>
          </a:p>
          <a:p>
            <a:pPr marL="0" indent="0"/>
            <a:endParaRPr lang="en-GB" sz="3000" dirty="0" smtClean="0"/>
          </a:p>
          <a:p>
            <a:r>
              <a:rPr lang="en-GB" sz="3000" dirty="0" smtClean="0"/>
              <a:t>It is better to </a:t>
            </a:r>
            <a:r>
              <a:rPr lang="en-GB" sz="3000" b="1" dirty="0" smtClean="0"/>
              <a:t>over–reference</a:t>
            </a:r>
            <a:r>
              <a:rPr lang="en-GB" sz="3000" dirty="0" smtClean="0"/>
              <a:t> than to under-reference!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6169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8"/>
          <a:stretch/>
        </p:blipFill>
        <p:spPr bwMode="auto">
          <a:xfrm>
            <a:off x="0" y="1514474"/>
            <a:ext cx="9144000" cy="537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Use the right </a:t>
            </a:r>
            <a:r>
              <a:rPr lang="fr-CH" dirty="0" err="1" smtClean="0"/>
              <a:t>tools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6203032" cy="964703"/>
          </a:xfrm>
          <a:solidFill>
            <a:srgbClr val="D9D9D9">
              <a:alpha val="50196"/>
            </a:srgb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600" dirty="0" smtClean="0"/>
              <a:t>"</a:t>
            </a:r>
            <a:r>
              <a:rPr lang="fr-CH" sz="2600" dirty="0" err="1" smtClean="0"/>
              <a:t>Why</a:t>
            </a:r>
            <a:r>
              <a:rPr lang="fr-CH" sz="2600" dirty="0" smtClean="0"/>
              <a:t> do I </a:t>
            </a:r>
            <a:r>
              <a:rPr lang="fr-CH" sz="2600" dirty="0" err="1" smtClean="0"/>
              <a:t>need</a:t>
            </a:r>
            <a:r>
              <a:rPr lang="fr-CH" sz="2600" dirty="0" smtClean="0"/>
              <a:t> a </a:t>
            </a:r>
            <a:r>
              <a:rPr lang="fr-CH" sz="2600" dirty="0" err="1" smtClean="0"/>
              <a:t>scientific</a:t>
            </a:r>
            <a:r>
              <a:rPr lang="fr-CH" sz="2600" dirty="0" smtClean="0"/>
              <a:t> information </a:t>
            </a:r>
            <a:r>
              <a:rPr lang="fr-CH" sz="2600" dirty="0" err="1" smtClean="0"/>
              <a:t>search</a:t>
            </a:r>
            <a:r>
              <a:rPr lang="fr-CH" sz="2600" dirty="0" smtClean="0"/>
              <a:t> </a:t>
            </a:r>
            <a:r>
              <a:rPr lang="fr-CH" sz="2600" dirty="0" err="1" smtClean="0"/>
              <a:t>seminar</a:t>
            </a:r>
            <a:r>
              <a:rPr lang="fr-CH" sz="2600" dirty="0" smtClean="0"/>
              <a:t>? I use Google…"</a:t>
            </a:r>
            <a:endParaRPr lang="fr-CH" sz="2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5</a:t>
            </a:fld>
            <a:endParaRPr lang="fr-FR" dirty="0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831926610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427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84" y="0"/>
            <a:ext cx="73726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19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2/25/Open_Access_logo_PLoS_white.svg/2000px-Open_Access_logo_PLoS_white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562" y="926409"/>
            <a:ext cx="3394876" cy="531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5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Open Access </a:t>
            </a:r>
            <a:r>
              <a:rPr lang="fr-CH" dirty="0" err="1" smtClean="0"/>
              <a:t>explained</a:t>
            </a:r>
            <a:r>
              <a:rPr lang="fr-CH" dirty="0" smtClean="0"/>
              <a:t>!</a:t>
            </a:r>
            <a:endParaRPr lang="fr-CH" dirty="0"/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1800225"/>
            <a:ext cx="5524500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/>
          <p:cNvSpPr/>
          <p:nvPr/>
        </p:nvSpPr>
        <p:spPr>
          <a:xfrm>
            <a:off x="4297040" y="6270059"/>
            <a:ext cx="4608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200" dirty="0" smtClean="0"/>
              <a:t>J. Cham et al.</a:t>
            </a:r>
            <a:r>
              <a:rPr lang="fr-CH" sz="1200" dirty="0"/>
              <a:t> (</a:t>
            </a:r>
            <a:r>
              <a:rPr lang="fr-CH" sz="1200" dirty="0" smtClean="0"/>
              <a:t>2012). </a:t>
            </a:r>
            <a:r>
              <a:rPr lang="fr-CH" sz="1200" i="1" dirty="0" smtClean="0"/>
              <a:t>PhD  TV</a:t>
            </a:r>
            <a:r>
              <a:rPr lang="fr-CH" sz="1200" dirty="0" smtClean="0"/>
              <a:t>. </a:t>
            </a:r>
            <a:r>
              <a:rPr lang="fr-CH" sz="1200" dirty="0" smtClean="0">
                <a:hlinkClick r:id="rId3"/>
              </a:rPr>
              <a:t>https</a:t>
            </a:r>
            <a:r>
              <a:rPr lang="fr-CH" sz="1200" dirty="0">
                <a:hlinkClick r:id="rId3"/>
              </a:rPr>
              <a:t>://</a:t>
            </a:r>
            <a:r>
              <a:rPr lang="fr-CH" sz="1200" dirty="0" smtClean="0">
                <a:hlinkClick r:id="rId3"/>
              </a:rPr>
              <a:t>youtu.be/L5rVH1KGBCY</a:t>
            </a:r>
            <a:r>
              <a:rPr lang="fr-CH" sz="1200" dirty="0" smtClean="0"/>
              <a:t> </a:t>
            </a:r>
            <a:endParaRPr lang="fr-CH" sz="1200" dirty="0">
              <a:effectLst/>
            </a:endParaRPr>
          </a:p>
        </p:txBody>
      </p:sp>
      <p:sp>
        <p:nvSpPr>
          <p:cNvPr id="7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648072" cy="432048"/>
          </a:xfr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52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958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Two</a:t>
            </a:r>
            <a:r>
              <a:rPr lang="fr-CH" dirty="0" smtClean="0"/>
              <a:t> </a:t>
            </a:r>
            <a:r>
              <a:rPr lang="fr-CH" dirty="0" err="1" smtClean="0"/>
              <a:t>ways</a:t>
            </a:r>
            <a:r>
              <a:rPr lang="fr-CH" dirty="0" smtClean="0"/>
              <a:t> for Open Access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53</a:t>
            </a:fld>
            <a:endParaRPr lang="fr-FR" dirty="0"/>
          </a:p>
        </p:txBody>
      </p:sp>
      <p:sp>
        <p:nvSpPr>
          <p:cNvPr id="6" name="Virage 5"/>
          <p:cNvSpPr/>
          <p:nvPr/>
        </p:nvSpPr>
        <p:spPr>
          <a:xfrm flipH="1" flipV="1">
            <a:off x="2771800" y="2636912"/>
            <a:ext cx="1584176" cy="2376264"/>
          </a:xfrm>
          <a:prstGeom prst="ben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tx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339752" y="206084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2800" b="1" dirty="0" smtClean="0"/>
              <a:t>Gold </a:t>
            </a:r>
            <a:r>
              <a:rPr lang="fr-CH" sz="2800" b="1" dirty="0" err="1" smtClean="0"/>
              <a:t>way</a:t>
            </a:r>
            <a:endParaRPr lang="fr-CH" sz="28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251520" y="4149080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2800" dirty="0" smtClean="0"/>
              <a:t>Open Access </a:t>
            </a:r>
            <a:r>
              <a:rPr lang="fr-CH" sz="2800" dirty="0" err="1" smtClean="0"/>
              <a:t>Journals</a:t>
            </a:r>
            <a:endParaRPr lang="fr-CH" sz="2800" dirty="0"/>
          </a:p>
        </p:txBody>
      </p:sp>
      <p:sp>
        <p:nvSpPr>
          <p:cNvPr id="9" name="Virage 8"/>
          <p:cNvSpPr/>
          <p:nvPr/>
        </p:nvSpPr>
        <p:spPr>
          <a:xfrm flipV="1">
            <a:off x="4788024" y="2636912"/>
            <a:ext cx="1584176" cy="2376264"/>
          </a:xfrm>
          <a:prstGeom prst="ben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tx1"/>
              </a:solidFill>
            </a:endParaRPr>
          </a:p>
        </p:txBody>
      </p:sp>
      <p:cxnSp>
        <p:nvCxnSpPr>
          <p:cNvPr id="11" name="Connecteur droit 10"/>
          <p:cNvCxnSpPr/>
          <p:nvPr/>
        </p:nvCxnSpPr>
        <p:spPr>
          <a:xfrm>
            <a:off x="4572000" y="1700808"/>
            <a:ext cx="0" cy="439248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4716016" y="206084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b="1" dirty="0" smtClean="0"/>
              <a:t>Green </a:t>
            </a:r>
            <a:r>
              <a:rPr lang="fr-CH" sz="2800" b="1" dirty="0" err="1" smtClean="0"/>
              <a:t>way</a:t>
            </a:r>
            <a:endParaRPr lang="fr-CH" sz="28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6444208" y="4149080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dirty="0" smtClean="0"/>
              <a:t>Open </a:t>
            </a:r>
            <a:r>
              <a:rPr lang="fr-CH" sz="2800" dirty="0" err="1" smtClean="0"/>
              <a:t>Repositories</a:t>
            </a:r>
            <a:endParaRPr lang="fr-CH" sz="2800" dirty="0"/>
          </a:p>
        </p:txBody>
      </p:sp>
      <p:sp>
        <p:nvSpPr>
          <p:cNvPr id="14" name="ZoneTexte 13"/>
          <p:cNvSpPr txBox="1"/>
          <p:nvPr/>
        </p:nvSpPr>
        <p:spPr>
          <a:xfrm>
            <a:off x="3957588" y="2999854"/>
            <a:ext cx="376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3200" b="1" dirty="0" smtClean="0">
                <a:solidFill>
                  <a:schemeClr val="accent4">
                    <a:lumMod val="75000"/>
                  </a:schemeClr>
                </a:solidFill>
              </a:rPr>
              <a:t>$</a:t>
            </a:r>
          </a:p>
          <a:p>
            <a:pPr algn="ctr"/>
            <a:r>
              <a:rPr lang="fr-CH" sz="3200" b="1" dirty="0">
                <a:solidFill>
                  <a:schemeClr val="accent4">
                    <a:lumMod val="75000"/>
                  </a:schemeClr>
                </a:solidFill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190448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54</a:t>
            </a:fld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096021013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CH" dirty="0" smtClean="0"/>
              <a:t>Archive ouverte UNIGE</a:t>
            </a:r>
            <a:endParaRPr lang="fr-CH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56" y="1699140"/>
            <a:ext cx="8874224" cy="410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512"/>
            <a:ext cx="9144000" cy="6098977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-2299" y="0"/>
            <a:ext cx="648072" cy="432048"/>
          </a:xfr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55</a:t>
            </a:fld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5536" y="981093"/>
            <a:ext cx="3888432" cy="646331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fr-CH" sz="3600" dirty="0" err="1" smtClean="0"/>
              <a:t>Any</a:t>
            </a:r>
            <a:r>
              <a:rPr lang="fr-CH" sz="3600" dirty="0" smtClean="0"/>
              <a:t> question </a:t>
            </a:r>
            <a:r>
              <a:rPr lang="fr-CH" sz="3600" dirty="0" err="1" smtClean="0"/>
              <a:t>left</a:t>
            </a:r>
            <a:r>
              <a:rPr lang="fr-CH" sz="3600" dirty="0" smtClean="0"/>
              <a:t>?</a:t>
            </a:r>
            <a:endParaRPr lang="fr-CH" sz="3600" dirty="0"/>
          </a:p>
        </p:txBody>
      </p:sp>
    </p:spTree>
    <p:extLst>
      <p:ext uri="{BB962C8B-B14F-4D97-AF65-F5344CB8AC3E}">
        <p14:creationId xmlns:p14="http://schemas.microsoft.com/office/powerpoint/2010/main" val="387808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1470025"/>
          </a:xfrm>
        </p:spPr>
        <p:txBody>
          <a:bodyPr/>
          <a:lstStyle/>
          <a:p>
            <a:r>
              <a:rPr lang="fr-CH" dirty="0" err="1" smtClean="0"/>
              <a:t>Thank</a:t>
            </a:r>
            <a:r>
              <a:rPr lang="fr-CH" dirty="0" smtClean="0"/>
              <a:t> </a:t>
            </a:r>
            <a:r>
              <a:rPr lang="fr-CH" dirty="0" err="1" smtClean="0"/>
              <a:t>you</a:t>
            </a:r>
            <a:r>
              <a:rPr lang="fr-CH" dirty="0" smtClean="0"/>
              <a:t> for </a:t>
            </a:r>
            <a:r>
              <a:rPr lang="fr-CH" dirty="0" err="1" smtClean="0"/>
              <a:t>your</a:t>
            </a:r>
            <a:r>
              <a:rPr lang="fr-CH" dirty="0" smtClean="0"/>
              <a:t> attention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144000" cy="838944"/>
          </a:xfrm>
        </p:spPr>
        <p:txBody>
          <a:bodyPr/>
          <a:lstStyle/>
          <a:p>
            <a:r>
              <a:rPr lang="fr-CH" dirty="0" smtClean="0">
                <a:hlinkClick r:id="rId3"/>
              </a:rPr>
              <a:t>http</a:t>
            </a:r>
            <a:r>
              <a:rPr lang="fr-CH" dirty="0">
                <a:hlinkClick r:id="rId3"/>
              </a:rPr>
              <a:t>://</a:t>
            </a:r>
            <a:r>
              <a:rPr lang="fr-CH" dirty="0" smtClean="0">
                <a:hlinkClick r:id="rId3"/>
              </a:rPr>
              <a:t>www.unige.ch/biblio/sciences/</a:t>
            </a:r>
            <a:endParaRPr lang="fr-CH" dirty="0"/>
          </a:p>
        </p:txBody>
      </p:sp>
      <p:sp>
        <p:nvSpPr>
          <p:cNvPr id="4" name="ZoneTexte 3"/>
          <p:cNvSpPr txBox="1"/>
          <p:nvPr/>
        </p:nvSpPr>
        <p:spPr>
          <a:xfrm>
            <a:off x="0" y="458112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dirty="0" smtClean="0"/>
              <a:t>Audrey.Bellier@unige.ch			 Laure.Mellifluo@unige.ch</a:t>
            </a:r>
            <a:endParaRPr lang="fr-CH" sz="2000" dirty="0"/>
          </a:p>
        </p:txBody>
      </p:sp>
      <p:pic>
        <p:nvPicPr>
          <p:cNvPr id="5" name="Image 4" descr="http://i.creativecommons.org/l/by-sa/3.0/88x3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11" y="5361704"/>
            <a:ext cx="972190" cy="3424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one de texte 1"/>
          <p:cNvSpPr txBox="1"/>
          <p:nvPr/>
        </p:nvSpPr>
        <p:spPr>
          <a:xfrm>
            <a:off x="1907704" y="5397179"/>
            <a:ext cx="6552728" cy="27152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</a:pPr>
            <a:r>
              <a:rPr lang="fr-CH" sz="800" dirty="0">
                <a:solidFill>
                  <a:srgbClr val="000000"/>
                </a:solidFill>
                <a:effectLst/>
                <a:latin typeface="Arial"/>
                <a:ea typeface="MS Mincho"/>
                <a:cs typeface="Arial"/>
              </a:rPr>
              <a:t>Bibliothèque de </a:t>
            </a:r>
            <a:r>
              <a:rPr lang="fr-CH" sz="800" dirty="0" smtClean="0">
                <a:solidFill>
                  <a:srgbClr val="000000"/>
                </a:solidFill>
                <a:effectLst/>
                <a:latin typeface="Arial"/>
                <a:ea typeface="MS Mincho"/>
                <a:cs typeface="Arial"/>
              </a:rPr>
              <a:t>l’UNIGE, 2016</a:t>
            </a:r>
            <a:endParaRPr lang="fr-CH" sz="1200" dirty="0">
              <a:effectLst/>
              <a:latin typeface="Arial"/>
              <a:ea typeface="Calibri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fr-CH" sz="800" dirty="0">
                <a:effectLst/>
                <a:latin typeface="Arial Narrow"/>
                <a:ea typeface="Calibri"/>
                <a:cs typeface="Arial"/>
              </a:rPr>
              <a:t>Ce document</a:t>
            </a:r>
            <a:r>
              <a:rPr lang="fr-CH" sz="800" dirty="0">
                <a:effectLst/>
                <a:latin typeface="Arial Narrow"/>
                <a:ea typeface="Times New Roman"/>
                <a:cs typeface="Arial"/>
              </a:rPr>
              <a:t> es</a:t>
            </a:r>
            <a:r>
              <a:rPr lang="fr-CH" sz="800" dirty="0">
                <a:effectLst/>
                <a:latin typeface="Arial Narrow"/>
                <a:ea typeface="Calibri"/>
                <a:cs typeface="Arial"/>
              </a:rPr>
              <a:t>t sous licence </a:t>
            </a:r>
            <a:r>
              <a:rPr lang="fr-CH" sz="800" dirty="0" err="1">
                <a:effectLst/>
                <a:latin typeface="Arial Narrow"/>
                <a:ea typeface="Calibri"/>
                <a:cs typeface="Arial"/>
              </a:rPr>
              <a:t>Creative</a:t>
            </a:r>
            <a:r>
              <a:rPr lang="fr-CH" sz="800" dirty="0">
                <a:effectLst/>
                <a:latin typeface="Arial Narrow"/>
                <a:ea typeface="Calibri"/>
                <a:cs typeface="Arial"/>
              </a:rPr>
              <a:t> Commons</a:t>
            </a:r>
            <a:r>
              <a:rPr lang="fr-CH" sz="800" dirty="0">
                <a:effectLst/>
                <a:latin typeface="Arial Narrow"/>
                <a:ea typeface="Times New Roman"/>
                <a:cs typeface="Arial"/>
              </a:rPr>
              <a:t> Attri</a:t>
            </a:r>
            <a:r>
              <a:rPr lang="fr-CH" sz="800" dirty="0">
                <a:effectLst/>
                <a:latin typeface="Arial Narrow"/>
                <a:ea typeface="Calibri"/>
                <a:cs typeface="Arial"/>
              </a:rPr>
              <a:t>bution - Partage dans les mêmes c</a:t>
            </a:r>
            <a:r>
              <a:rPr lang="fr-CH" sz="800" dirty="0">
                <a:effectLst/>
                <a:latin typeface="Arial Narrow"/>
                <a:ea typeface="Times New Roman"/>
                <a:cs typeface="Arial"/>
              </a:rPr>
              <a:t>onditions 4.0 International : </a:t>
            </a:r>
            <a:r>
              <a:rPr lang="fr-CH" sz="800" u="none" strike="noStrike" dirty="0">
                <a:solidFill>
                  <a:srgbClr val="0000FF"/>
                </a:solidFill>
                <a:effectLst/>
                <a:latin typeface="Arial Narrow"/>
                <a:ea typeface="Calibri"/>
                <a:cs typeface="Times New Roman"/>
                <a:hlinkClick r:id="rId5"/>
              </a:rPr>
              <a:t>http://creativecommons.org/licenses/by-sa/4.0/deed.fr</a:t>
            </a:r>
            <a:r>
              <a:rPr lang="fr-CH" sz="800" dirty="0" smtClean="0">
                <a:effectLst/>
                <a:latin typeface="Arial Narrow"/>
                <a:ea typeface="Times New Roman"/>
                <a:cs typeface="Arial"/>
              </a:rPr>
              <a:t>.</a:t>
            </a:r>
            <a:endParaRPr lang="fr-CH" sz="800" dirty="0">
              <a:effectLst/>
              <a:latin typeface="Arial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746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Images </a:t>
            </a:r>
            <a:r>
              <a:rPr lang="fr-CH" dirty="0" err="1" smtClean="0"/>
              <a:t>credits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CH" sz="1800" dirty="0" smtClean="0"/>
              <a:t>Slide 4, </a:t>
            </a:r>
            <a:r>
              <a:rPr lang="fr-CH" sz="1800" dirty="0" err="1"/>
              <a:t>Magnifying</a:t>
            </a:r>
            <a:r>
              <a:rPr lang="fr-CH" sz="1800" dirty="0"/>
              <a:t> </a:t>
            </a:r>
            <a:r>
              <a:rPr lang="fr-CH" sz="1800" dirty="0" smtClean="0"/>
              <a:t>Glass: </a:t>
            </a:r>
            <a:r>
              <a:rPr lang="en-US" sz="1800" dirty="0" smtClean="0"/>
              <a:t>CC BY 3.0 US S Madsen, </a:t>
            </a:r>
            <a:r>
              <a:rPr lang="en-US" sz="1800" dirty="0" smtClean="0">
                <a:hlinkClick r:id="rId3"/>
              </a:rPr>
              <a:t>https://thenounproject.com</a:t>
            </a:r>
            <a:endParaRPr lang="en-US" sz="1800" dirty="0" smtClean="0"/>
          </a:p>
          <a:p>
            <a:pPr marL="0" indent="0">
              <a:buNone/>
            </a:pPr>
            <a:r>
              <a:rPr lang="sv-SE" sz="1800" dirty="0" smtClean="0"/>
              <a:t>Slide 5, Google: CC </a:t>
            </a:r>
            <a:r>
              <a:rPr lang="sv-SE" sz="1800" dirty="0"/>
              <a:t>BY-NC-ND 2.0 Kristina Alexanderson 2012, </a:t>
            </a:r>
            <a:r>
              <a:rPr lang="sv-SE" sz="1800" dirty="0">
                <a:hlinkClick r:id="rId4"/>
              </a:rPr>
              <a:t>https://</a:t>
            </a:r>
            <a:r>
              <a:rPr lang="sv-SE" sz="1800" dirty="0" smtClean="0">
                <a:hlinkClick r:id="rId4"/>
              </a:rPr>
              <a:t>flic.kr/p/btsSLg</a:t>
            </a:r>
            <a:endParaRPr lang="sv-SE" sz="1800" dirty="0" smtClean="0"/>
          </a:p>
          <a:p>
            <a:pPr marL="0" indent="0">
              <a:buNone/>
            </a:pPr>
            <a:r>
              <a:rPr lang="sv-SE" sz="1800" dirty="0"/>
              <a:t>Slide 7, </a:t>
            </a:r>
            <a:r>
              <a:rPr lang="sv-SE" sz="1800" dirty="0" smtClean="0"/>
              <a:t>Punctuation marks: CC </a:t>
            </a:r>
            <a:r>
              <a:rPr lang="sv-SE" sz="1800" dirty="0"/>
              <a:t>BY-NC-ND 2.0 Kristina Alexanderson 2011, </a:t>
            </a:r>
            <a:r>
              <a:rPr lang="sv-SE" sz="1800" dirty="0">
                <a:hlinkClick r:id="rId5"/>
              </a:rPr>
              <a:t>https://</a:t>
            </a:r>
            <a:r>
              <a:rPr lang="sv-SE" sz="1800" dirty="0" smtClean="0">
                <a:hlinkClick r:id="rId5"/>
              </a:rPr>
              <a:t>flic.kr/p/9UTUaB</a:t>
            </a:r>
            <a:r>
              <a:rPr lang="sv-SE" sz="1800" dirty="0" smtClean="0"/>
              <a:t> </a:t>
            </a:r>
            <a:endParaRPr lang="sv-SE" sz="1800" dirty="0"/>
          </a:p>
          <a:p>
            <a:pPr marL="0" indent="0">
              <a:buNone/>
            </a:pPr>
            <a:r>
              <a:rPr lang="sv-SE" sz="1800" dirty="0" smtClean="0"/>
              <a:t>Slide 9, Rabbit and tortoise: </a:t>
            </a:r>
            <a:r>
              <a:rPr lang="fr-CH" sz="1800" dirty="0"/>
              <a:t>CC BY-NC-SA matea2506, 2006, </a:t>
            </a:r>
            <a:r>
              <a:rPr lang="fr-CH" sz="1800" dirty="0">
                <a:hlinkClick r:id="rId6"/>
              </a:rPr>
              <a:t>https://</a:t>
            </a:r>
            <a:r>
              <a:rPr lang="fr-CH" sz="1800" dirty="0" smtClean="0">
                <a:hlinkClick r:id="rId6"/>
              </a:rPr>
              <a:t>flic.kr/p/dpeTNw</a:t>
            </a:r>
            <a:r>
              <a:rPr lang="fr-CH" sz="1800" dirty="0" smtClean="0"/>
              <a:t> </a:t>
            </a:r>
            <a:endParaRPr lang="fr-CH" sz="1800" dirty="0"/>
          </a:p>
          <a:p>
            <a:pPr marL="0" indent="0">
              <a:buNone/>
            </a:pPr>
            <a:r>
              <a:rPr lang="sv-SE" sz="1800" dirty="0" smtClean="0"/>
              <a:t>Slide 18, Check: </a:t>
            </a:r>
            <a:r>
              <a:rPr lang="en-US" sz="1800" dirty="0"/>
              <a:t>CC BY 3.0 US </a:t>
            </a:r>
            <a:r>
              <a:rPr lang="en-US" sz="1800" dirty="0" err="1"/>
              <a:t>Joris</a:t>
            </a:r>
            <a:r>
              <a:rPr lang="en-US" sz="1800" dirty="0"/>
              <a:t> </a:t>
            </a:r>
            <a:r>
              <a:rPr lang="en-US" sz="1800" dirty="0" err="1"/>
              <a:t>Hoogendoorn</a:t>
            </a:r>
            <a:r>
              <a:rPr lang="en-US" sz="1800" dirty="0"/>
              <a:t>,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thenounproject.com</a:t>
            </a:r>
            <a:r>
              <a:rPr lang="en-US" sz="1800" dirty="0" smtClean="0"/>
              <a:t> </a:t>
            </a:r>
            <a:endParaRPr lang="en-US" sz="1800" dirty="0"/>
          </a:p>
          <a:p>
            <a:pPr marL="0" indent="0">
              <a:buNone/>
            </a:pPr>
            <a:r>
              <a:rPr lang="sv-SE" sz="1800" dirty="0"/>
              <a:t>Slide 19, Measure: CC BY-NC-ND 2.0 Kristina Alexanderson 2012, </a:t>
            </a:r>
            <a:r>
              <a:rPr lang="sv-SE" sz="1800" dirty="0">
                <a:hlinkClick r:id="rId7"/>
              </a:rPr>
              <a:t>https://</a:t>
            </a:r>
            <a:r>
              <a:rPr lang="sv-SE" sz="1800" dirty="0" smtClean="0">
                <a:hlinkClick r:id="rId7"/>
              </a:rPr>
              <a:t>flic.kr/p/bX7d7N</a:t>
            </a:r>
            <a:r>
              <a:rPr lang="sv-SE" sz="1800" dirty="0" smtClean="0"/>
              <a:t> </a:t>
            </a:r>
            <a:endParaRPr lang="sv-SE" sz="1800" dirty="0"/>
          </a:p>
          <a:p>
            <a:pPr marL="0" indent="0">
              <a:buNone/>
            </a:pPr>
            <a:r>
              <a:rPr lang="sv-SE" sz="1800" dirty="0" smtClean="0"/>
              <a:t>Slide 25 &amp; 28, Post-its: </a:t>
            </a:r>
            <a:r>
              <a:rPr lang="en-US" sz="1800" dirty="0"/>
              <a:t>CC BY 2.0 Dean </a:t>
            </a:r>
            <a:r>
              <a:rPr lang="en-US" sz="1800" dirty="0" err="1"/>
              <a:t>Hochman</a:t>
            </a:r>
            <a:r>
              <a:rPr lang="en-US" sz="1800" dirty="0"/>
              <a:t> 2014, </a:t>
            </a:r>
            <a:r>
              <a:rPr lang="en-US" sz="1800" dirty="0">
                <a:hlinkClick r:id="rId8"/>
              </a:rPr>
              <a:t>https://</a:t>
            </a:r>
            <a:r>
              <a:rPr lang="en-US" sz="1800" dirty="0" smtClean="0">
                <a:hlinkClick r:id="rId8"/>
              </a:rPr>
              <a:t>flic.kr/p/pXJPf5</a:t>
            </a:r>
            <a:r>
              <a:rPr lang="en-US" sz="1800" dirty="0" smtClean="0"/>
              <a:t> </a:t>
            </a:r>
            <a:endParaRPr lang="sv-SE" sz="1800" dirty="0" smtClean="0"/>
          </a:p>
          <a:p>
            <a:pPr marL="0" indent="0">
              <a:buNone/>
            </a:pPr>
            <a:r>
              <a:rPr lang="fr-CH" sz="1800" dirty="0" smtClean="0"/>
              <a:t>Slide 26 </a:t>
            </a:r>
            <a:r>
              <a:rPr lang="fr-CH" sz="1800" smtClean="0"/>
              <a:t>&amp; 55, </a:t>
            </a:r>
            <a:r>
              <a:rPr lang="fr-CH" sz="1800" dirty="0" smtClean="0"/>
              <a:t>Question box: </a:t>
            </a:r>
            <a:r>
              <a:rPr lang="sv-SE" sz="1800" dirty="0"/>
              <a:t>CC BY-NC-ND 2.0 Kristina Alexanderson 2011, </a:t>
            </a:r>
            <a:r>
              <a:rPr lang="sv-SE" sz="1800" dirty="0">
                <a:hlinkClick r:id="rId9"/>
              </a:rPr>
              <a:t>https://</a:t>
            </a:r>
            <a:r>
              <a:rPr lang="sv-SE" sz="1800" dirty="0" smtClean="0">
                <a:hlinkClick r:id="rId9"/>
              </a:rPr>
              <a:t>flic.kr/p/9f8Bcz</a:t>
            </a:r>
            <a:r>
              <a:rPr lang="sv-SE" sz="1800" dirty="0" smtClean="0"/>
              <a:t> </a:t>
            </a:r>
          </a:p>
          <a:p>
            <a:pPr marL="0" indent="0">
              <a:buNone/>
            </a:pPr>
            <a:r>
              <a:rPr lang="sv-SE" sz="1800" dirty="0"/>
              <a:t>Slide 30, Folder: CC BY 3.0 US Istiko Rahadi, </a:t>
            </a:r>
            <a:r>
              <a:rPr lang="sv-SE" sz="1800" dirty="0">
                <a:hlinkClick r:id="rId3"/>
              </a:rPr>
              <a:t>https://</a:t>
            </a:r>
            <a:r>
              <a:rPr lang="sv-SE" sz="1800" dirty="0" smtClean="0">
                <a:hlinkClick r:id="rId3"/>
              </a:rPr>
              <a:t>thenounproject.com</a:t>
            </a:r>
            <a:r>
              <a:rPr lang="sv-SE" sz="1800" dirty="0" smtClean="0"/>
              <a:t> </a:t>
            </a:r>
          </a:p>
          <a:p>
            <a:pPr marL="0" indent="0">
              <a:buNone/>
            </a:pPr>
            <a:r>
              <a:rPr lang="sv-SE" sz="1800" dirty="0" smtClean="0"/>
              <a:t>Slide 36, Library: </a:t>
            </a:r>
            <a:r>
              <a:rPr lang="en-US" sz="1800" dirty="0"/>
              <a:t>CC BY 3.0 US </a:t>
            </a:r>
            <a:r>
              <a:rPr lang="en-US" sz="1800" dirty="0" smtClean="0"/>
              <a:t>Icons Mind,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thenounproject.com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Slide 43, Collaboration: </a:t>
            </a:r>
            <a:r>
              <a:rPr lang="en-US" sz="1800" dirty="0"/>
              <a:t>CC BY 3.0 US </a:t>
            </a:r>
            <a:r>
              <a:rPr lang="en-US" sz="1800" dirty="0" err="1" smtClean="0"/>
              <a:t>Krisada</a:t>
            </a:r>
            <a:r>
              <a:rPr lang="en-US" sz="1800" dirty="0" smtClean="0"/>
              <a:t>, </a:t>
            </a:r>
            <a:r>
              <a:rPr lang="en-US" sz="1800" dirty="0">
                <a:hlinkClick r:id="rId3"/>
              </a:rPr>
              <a:t>https://thenounproject.com</a:t>
            </a:r>
            <a:endParaRPr lang="sv-SE" sz="1800" dirty="0"/>
          </a:p>
          <a:p>
            <a:pPr marL="0" indent="0">
              <a:buNone/>
            </a:pPr>
            <a:r>
              <a:rPr lang="fr-CH" sz="1800" dirty="0" smtClean="0"/>
              <a:t>Slide 44, Cloud </a:t>
            </a:r>
            <a:r>
              <a:rPr lang="fr-CH" sz="1800" dirty="0" err="1" smtClean="0"/>
              <a:t>computing</a:t>
            </a:r>
            <a:r>
              <a:rPr lang="fr-CH" sz="1800" dirty="0" smtClean="0"/>
              <a:t>:</a:t>
            </a:r>
            <a:r>
              <a:rPr lang="en-US" sz="1800" dirty="0"/>
              <a:t> CC BY 3.0 US Wilson Joseph, </a:t>
            </a:r>
            <a:r>
              <a:rPr lang="en-US" sz="1800" dirty="0" smtClean="0">
                <a:hlinkClick r:id="rId3"/>
              </a:rPr>
              <a:t>https://thenounproject.com</a:t>
            </a:r>
            <a:endParaRPr lang="fr-CH" sz="1800" dirty="0" smtClean="0"/>
          </a:p>
          <a:p>
            <a:pPr marL="0" indent="0">
              <a:buNone/>
            </a:pPr>
            <a:r>
              <a:rPr lang="fr-CH" sz="1800" dirty="0" smtClean="0"/>
              <a:t>Slide 47, Copyright: </a:t>
            </a:r>
            <a:r>
              <a:rPr lang="en-US" sz="1800" dirty="0"/>
              <a:t>CC BY 3.0 US </a:t>
            </a:r>
            <a:r>
              <a:rPr lang="en-US" sz="1800" dirty="0" smtClean="0"/>
              <a:t>Stefan </a:t>
            </a:r>
            <a:r>
              <a:rPr lang="en-US" sz="1800" dirty="0" err="1" smtClean="0"/>
              <a:t>Parnarov</a:t>
            </a:r>
            <a:r>
              <a:rPr lang="en-US" sz="1800" dirty="0" smtClean="0"/>
              <a:t>,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thenounproject.com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Slide 48, Pencil: </a:t>
            </a:r>
            <a:r>
              <a:rPr lang="en-US" sz="1800" dirty="0"/>
              <a:t>CC BY 3.0 US David </a:t>
            </a:r>
            <a:r>
              <a:rPr lang="en-US" sz="1800" dirty="0" err="1"/>
              <a:t>Papworth</a:t>
            </a:r>
            <a:r>
              <a:rPr lang="en-US" sz="1800" dirty="0"/>
              <a:t>, </a:t>
            </a:r>
            <a:r>
              <a:rPr lang="en-US" sz="1800" dirty="0">
                <a:hlinkClick r:id="rId3"/>
              </a:rPr>
              <a:t>https://thenounproject.com</a:t>
            </a:r>
            <a:endParaRPr lang="fr-CH" sz="1800" dirty="0" smtClean="0"/>
          </a:p>
          <a:p>
            <a:pPr marL="0" indent="0">
              <a:buNone/>
            </a:pPr>
            <a:endParaRPr lang="fr-CH" sz="1500" dirty="0" smtClean="0"/>
          </a:p>
          <a:p>
            <a:pPr marL="0" indent="0">
              <a:buNone/>
            </a:pPr>
            <a:r>
              <a:rPr lang="fr-CH" sz="1800" dirty="0" smtClean="0"/>
              <a:t>All images not </a:t>
            </a:r>
            <a:r>
              <a:rPr lang="fr-CH" sz="1800" dirty="0" err="1" smtClean="0"/>
              <a:t>cited</a:t>
            </a:r>
            <a:r>
              <a:rPr lang="fr-CH" sz="1800" dirty="0" smtClean="0"/>
              <a:t> </a:t>
            </a:r>
            <a:r>
              <a:rPr lang="fr-CH" sz="1800" dirty="0" err="1" smtClean="0"/>
              <a:t>here</a:t>
            </a:r>
            <a:r>
              <a:rPr lang="fr-CH" sz="1800" dirty="0" smtClean="0"/>
              <a:t> are in public </a:t>
            </a:r>
            <a:r>
              <a:rPr lang="fr-CH" sz="1800" dirty="0" err="1" smtClean="0"/>
              <a:t>domain</a:t>
            </a:r>
            <a:endParaRPr lang="fr-CH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57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341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Use the right </a:t>
            </a:r>
            <a:r>
              <a:rPr lang="fr-CH" dirty="0" err="1" smtClean="0"/>
              <a:t>tools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1" y="1744216"/>
            <a:ext cx="2999058" cy="39890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CH" sz="2400" dirty="0" err="1"/>
              <a:t>R</a:t>
            </a:r>
            <a:r>
              <a:rPr lang="fr-CH" sz="2400" dirty="0" err="1" smtClean="0"/>
              <a:t>esult</a:t>
            </a:r>
            <a:r>
              <a:rPr lang="fr-CH" sz="2400" dirty="0" smtClean="0"/>
              <a:t> of a </a:t>
            </a:r>
            <a:r>
              <a:rPr lang="fr-CH" sz="2400" dirty="0" err="1" smtClean="0"/>
              <a:t>research</a:t>
            </a:r>
            <a:r>
              <a:rPr lang="fr-CH" sz="2400" dirty="0" smtClean="0"/>
              <a:t> in Google:</a:t>
            </a:r>
            <a:endParaRPr lang="fr-CH" sz="2400" dirty="0"/>
          </a:p>
        </p:txBody>
      </p:sp>
      <p:sp>
        <p:nvSpPr>
          <p:cNvPr id="11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6</a:t>
            </a:fld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79" y="1512712"/>
            <a:ext cx="5893421" cy="534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23928" y="2257425"/>
            <a:ext cx="895722" cy="172988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Rectangle 6"/>
          <p:cNvSpPr/>
          <p:nvPr/>
        </p:nvSpPr>
        <p:spPr>
          <a:xfrm>
            <a:off x="3923742" y="2496318"/>
            <a:ext cx="2880506" cy="1076697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Rectangle 7"/>
          <p:cNvSpPr/>
          <p:nvPr/>
        </p:nvSpPr>
        <p:spPr>
          <a:xfrm>
            <a:off x="7308304" y="2496318"/>
            <a:ext cx="1800200" cy="3668986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Rectangle 8"/>
          <p:cNvSpPr/>
          <p:nvPr/>
        </p:nvSpPr>
        <p:spPr>
          <a:xfrm>
            <a:off x="3923742" y="5626955"/>
            <a:ext cx="3168538" cy="1231045"/>
          </a:xfrm>
          <a:prstGeom prst="rect">
            <a:avLst/>
          </a:prstGeom>
          <a:solidFill>
            <a:srgbClr val="CF0063">
              <a:alpha val="5098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6385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Use the right </a:t>
            </a:r>
            <a:r>
              <a:rPr lang="fr-CH" dirty="0" err="1" smtClean="0"/>
              <a:t>tools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CH" sz="2600" dirty="0" smtClean="0"/>
              <a:t>"Not Google, but… </a:t>
            </a:r>
            <a:r>
              <a:rPr lang="fr-CH" sz="2600" dirty="0" err="1" smtClean="0"/>
              <a:t>what</a:t>
            </a:r>
            <a:r>
              <a:rPr lang="fr-CH" sz="2600" dirty="0" smtClean="0"/>
              <a:t> </a:t>
            </a:r>
            <a:r>
              <a:rPr lang="fr-CH" sz="2600" dirty="0" err="1" smtClean="0"/>
              <a:t>else</a:t>
            </a:r>
            <a:r>
              <a:rPr lang="fr-CH" sz="2600" dirty="0" smtClean="0"/>
              <a:t>?"</a:t>
            </a:r>
            <a:endParaRPr lang="fr-CH" sz="26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7</a:t>
            </a:fld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758" y="2086289"/>
            <a:ext cx="6642484" cy="439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6989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Library </a:t>
            </a:r>
            <a:r>
              <a:rPr lang="fr-CH" dirty="0" err="1" smtClean="0"/>
              <a:t>Website</a:t>
            </a:r>
            <a:endParaRPr lang="fr-CH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8</a:t>
            </a:fld>
            <a:endParaRPr lang="fr-FR" dirty="0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5"/>
          <p:cNvPicPr/>
          <p:nvPr/>
        </p:nvPicPr>
        <p:blipFill>
          <a:blip r:embed="rId8"/>
          <a:stretch>
            <a:fillRect/>
          </a:stretch>
        </p:blipFill>
        <p:spPr>
          <a:xfrm>
            <a:off x="1151620" y="1556792"/>
            <a:ext cx="684076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Prepare</a:t>
            </a:r>
            <a:r>
              <a:rPr lang="fr-CH" dirty="0" smtClean="0"/>
              <a:t> </a:t>
            </a:r>
            <a:r>
              <a:rPr lang="fr-CH" dirty="0" err="1" smtClean="0"/>
              <a:t>your</a:t>
            </a:r>
            <a:r>
              <a:rPr lang="fr-CH" dirty="0" smtClean="0"/>
              <a:t> </a:t>
            </a:r>
            <a:r>
              <a:rPr lang="fr-CH" dirty="0" err="1" smtClean="0"/>
              <a:t>research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sz="2600" dirty="0" err="1" smtClean="0"/>
              <a:t>Before</a:t>
            </a:r>
            <a:r>
              <a:rPr lang="fr-CH" sz="2600" dirty="0" smtClean="0"/>
              <a:t> </a:t>
            </a:r>
            <a:r>
              <a:rPr lang="fr-CH" sz="2600" dirty="0" err="1" smtClean="0"/>
              <a:t>begining</a:t>
            </a:r>
            <a:r>
              <a:rPr lang="fr-CH" sz="2600" dirty="0" smtClean="0"/>
              <a:t> the </a:t>
            </a:r>
            <a:r>
              <a:rPr lang="fr-CH" sz="2600" dirty="0" err="1" smtClean="0"/>
              <a:t>research</a:t>
            </a:r>
            <a:r>
              <a:rPr lang="fr-CH" sz="2600" dirty="0" smtClean="0"/>
              <a:t>…</a:t>
            </a:r>
          </a:p>
          <a:p>
            <a:pPr marL="0" indent="0">
              <a:buNone/>
            </a:pPr>
            <a:r>
              <a:rPr lang="fr-CH" sz="2600" dirty="0" err="1" smtClean="0"/>
              <a:t>consider</a:t>
            </a:r>
            <a:r>
              <a:rPr lang="fr-CH" sz="2600" dirty="0" smtClean="0"/>
              <a:t> </a:t>
            </a:r>
            <a:r>
              <a:rPr lang="fr-CH" sz="2600" dirty="0" err="1" smtClean="0"/>
              <a:t>what</a:t>
            </a:r>
            <a:r>
              <a:rPr lang="fr-CH" sz="2600" dirty="0" smtClean="0"/>
              <a:t> </a:t>
            </a:r>
            <a:r>
              <a:rPr lang="fr-CH" sz="2600" dirty="0" err="1" smtClean="0"/>
              <a:t>your</a:t>
            </a:r>
            <a:r>
              <a:rPr lang="fr-CH" sz="2600" dirty="0" smtClean="0"/>
              <a:t> are </a:t>
            </a:r>
            <a:r>
              <a:rPr lang="fr-CH" sz="2600" dirty="0" err="1" smtClean="0"/>
              <a:t>really</a:t>
            </a:r>
            <a:r>
              <a:rPr lang="fr-CH" sz="2600" dirty="0" smtClean="0"/>
              <a:t> </a:t>
            </a:r>
            <a:r>
              <a:rPr lang="fr-CH" sz="2600" dirty="0" err="1" smtClean="0"/>
              <a:t>looking</a:t>
            </a:r>
            <a:r>
              <a:rPr lang="fr-CH" sz="2600" dirty="0" smtClean="0"/>
              <a:t> for! </a:t>
            </a:r>
            <a:endParaRPr lang="fr-CH" sz="2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9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091"/>
            <a:ext cx="9144000" cy="388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space réservé du contenu 2"/>
          <p:cNvSpPr txBox="1">
            <a:spLocks/>
          </p:cNvSpPr>
          <p:nvPr/>
        </p:nvSpPr>
        <p:spPr>
          <a:xfrm>
            <a:off x="446856" y="6187009"/>
            <a:ext cx="8229600" cy="626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CH" i="1" dirty="0" smtClean="0">
                <a:solidFill>
                  <a:schemeClr val="bg1"/>
                </a:solidFill>
              </a:rPr>
              <a:t>Slow and </a:t>
            </a:r>
            <a:r>
              <a:rPr lang="fr-CH" i="1" dirty="0" err="1" smtClean="0">
                <a:solidFill>
                  <a:schemeClr val="bg1"/>
                </a:solidFill>
              </a:rPr>
              <a:t>steady</a:t>
            </a:r>
            <a:r>
              <a:rPr lang="fr-CH" i="1" dirty="0" smtClean="0">
                <a:solidFill>
                  <a:schemeClr val="bg1"/>
                </a:solidFill>
              </a:rPr>
              <a:t> </a:t>
            </a:r>
            <a:r>
              <a:rPr lang="fr-CH" i="1" dirty="0" err="1" smtClean="0">
                <a:solidFill>
                  <a:schemeClr val="bg1"/>
                </a:solidFill>
              </a:rPr>
              <a:t>wins</a:t>
            </a:r>
            <a:r>
              <a:rPr lang="fr-CH" i="1" dirty="0" smtClean="0">
                <a:solidFill>
                  <a:schemeClr val="bg1"/>
                </a:solidFill>
              </a:rPr>
              <a:t> the race.</a:t>
            </a:r>
            <a:endParaRPr lang="fr-CH" i="1" dirty="0">
              <a:solidFill>
                <a:schemeClr val="bg1"/>
              </a:solidFill>
            </a:endParaRPr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761487426"/>
              </p:ext>
            </p:extLst>
          </p:nvPr>
        </p:nvGraphicFramePr>
        <p:xfrm>
          <a:off x="1907704" y="44624"/>
          <a:ext cx="5328592" cy="28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827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e_pour_formations">
  <a:themeElements>
    <a:clrScheme name="UNIG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F0063"/>
      </a:accent1>
      <a:accent2>
        <a:srgbClr val="0067C5"/>
      </a:accent2>
      <a:accent3>
        <a:srgbClr val="007E64"/>
      </a:accent3>
      <a:accent4>
        <a:srgbClr val="F1AB00"/>
      </a:accent4>
      <a:accent5>
        <a:srgbClr val="FFFFFF"/>
      </a:accent5>
      <a:accent6>
        <a:srgbClr val="000000"/>
      </a:accent6>
      <a:hlink>
        <a:srgbClr val="CF0063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modele_pour_formations</Template>
  <TotalTime>662</TotalTime>
  <Words>2798</Words>
  <Application>Microsoft Office PowerPoint</Application>
  <PresentationFormat>Affichage à l'écran (4:3)</PresentationFormat>
  <Paragraphs>728</Paragraphs>
  <Slides>57</Slides>
  <Notes>57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69" baseType="lpstr">
      <vt:lpstr>MS Mincho</vt:lpstr>
      <vt:lpstr>Adobe Caslon Pro</vt:lpstr>
      <vt:lpstr>Arial</vt:lpstr>
      <vt:lpstr>Arial Narrow</vt:lpstr>
      <vt:lpstr>Bradley Hand ITC</vt:lpstr>
      <vt:lpstr>Calibri</vt:lpstr>
      <vt:lpstr>Cambria Math</vt:lpstr>
      <vt:lpstr>Courier New</vt:lpstr>
      <vt:lpstr>Times New Roman</vt:lpstr>
      <vt:lpstr>Wingdings</vt:lpstr>
      <vt:lpstr>Wingdings 2</vt:lpstr>
      <vt:lpstr>modele_pour_formations</vt:lpstr>
      <vt:lpstr>PhD Library Camp  From research to publication  Part 1</vt:lpstr>
      <vt:lpstr>Program</vt:lpstr>
      <vt:lpstr>Feedback of the pre-test</vt:lpstr>
      <vt:lpstr>Search for scientific information</vt:lpstr>
      <vt:lpstr>Use the right tools</vt:lpstr>
      <vt:lpstr>Use the right tools</vt:lpstr>
      <vt:lpstr>Use the right tools</vt:lpstr>
      <vt:lpstr>Library Website</vt:lpstr>
      <vt:lpstr>Prepare your research</vt:lpstr>
      <vt:lpstr>Prepare your research</vt:lpstr>
      <vt:lpstr>Prepare your research</vt:lpstr>
      <vt:lpstr>Prepare your research</vt:lpstr>
      <vt:lpstr>Prepare your research</vt:lpstr>
      <vt:lpstr>Prepare your research</vt:lpstr>
      <vt:lpstr>Search strategies</vt:lpstr>
      <vt:lpstr>Obtain the full-text</vt:lpstr>
      <vt:lpstr>Keep up-to-date</vt:lpstr>
      <vt:lpstr>Evaluate information</vt:lpstr>
      <vt:lpstr>Evaluate your search results</vt:lpstr>
      <vt:lpstr>Journal Citation Reports (JCR)</vt:lpstr>
      <vt:lpstr>Journal Citation Reports (JCR)</vt:lpstr>
      <vt:lpstr>H-Index for researchers</vt:lpstr>
      <vt:lpstr>H-Index for researchers</vt:lpstr>
      <vt:lpstr>H-Index for researchers</vt:lpstr>
      <vt:lpstr>Présentation PowerPoint</vt:lpstr>
      <vt:lpstr>Présentation PowerPoint</vt:lpstr>
      <vt:lpstr>PhD Library Camp  From research to publication  Part 2</vt:lpstr>
      <vt:lpstr>Freshen up your memory!</vt:lpstr>
      <vt:lpstr>Program</vt:lpstr>
      <vt:lpstr>Présentation PowerPoint</vt:lpstr>
      <vt:lpstr>Reference management cycle</vt:lpstr>
      <vt:lpstr>Présentation PowerPoint</vt:lpstr>
      <vt:lpstr>Présentation PowerPoint</vt:lpstr>
      <vt:lpstr>EndNote interface</vt:lpstr>
      <vt:lpstr>EndNote interface (Mac)</vt:lpstr>
      <vt:lpstr>Présentation PowerPoint</vt:lpstr>
      <vt:lpstr>Add references</vt:lpstr>
      <vt:lpstr>Use and publish</vt:lpstr>
      <vt:lpstr>Create bibliographies</vt:lpstr>
      <vt:lpstr>« Cite While You Write »</vt:lpstr>
      <vt:lpstr>Why EndNote Online?</vt:lpstr>
      <vt:lpstr>Create an EndNote Account</vt:lpstr>
      <vt:lpstr>Présentation PowerPoint</vt:lpstr>
      <vt:lpstr>Collaboration tools</vt:lpstr>
      <vt:lpstr>Electronic Laboratory Notebook</vt:lpstr>
      <vt:lpstr>Collaborative work</vt:lpstr>
      <vt:lpstr>COPYRIGHTS </vt:lpstr>
      <vt:lpstr>Plagiarism:  where to draw the line?</vt:lpstr>
      <vt:lpstr>Présentation PowerPoint</vt:lpstr>
      <vt:lpstr>Présentation PowerPoint</vt:lpstr>
      <vt:lpstr>Présentation PowerPoint</vt:lpstr>
      <vt:lpstr>Open Access explained!</vt:lpstr>
      <vt:lpstr>Two ways for Open Access</vt:lpstr>
      <vt:lpstr>Archive ouverte UNIGE</vt:lpstr>
      <vt:lpstr>Présentation PowerPoint</vt:lpstr>
      <vt:lpstr>Thank you for your attention</vt:lpstr>
      <vt:lpstr>Images credits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Library PhD Camp</dc:title>
  <dc:creator>Laure Mellifluo</dc:creator>
  <cp:lastModifiedBy>Laure Mellifluo</cp:lastModifiedBy>
  <cp:revision>332</cp:revision>
  <cp:lastPrinted>2016-01-21T07:15:45Z</cp:lastPrinted>
  <dcterms:created xsi:type="dcterms:W3CDTF">2014-12-10T08:57:40Z</dcterms:created>
  <dcterms:modified xsi:type="dcterms:W3CDTF">2016-02-26T15:19:59Z</dcterms:modified>
</cp:coreProperties>
</file>